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0A8"/>
    <a:srgbClr val="B4D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5DA686-6BFA-49BA-ABEC-1817A760ECB6}" v="104" dt="2020-05-08T17:46:48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9" autoAdjust="0"/>
    <p:restoredTop sz="94660"/>
  </p:normalViewPr>
  <p:slideViewPr>
    <p:cSldViewPr snapToGrid="0">
      <p:cViewPr>
        <p:scale>
          <a:sx n="50" d="100"/>
          <a:sy n="50" d="100"/>
        </p:scale>
        <p:origin x="552" y="-8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(전자공학부)안지용" userId="9ed11cc6-1bb3-4c37-bc88-36a6e0a9f2e1" providerId="ADAL" clId="{568DEB50-80C3-48B9-8D10-42836782CFEA}"/>
    <pc:docChg chg="undo custSel addSld delSld modSld">
      <pc:chgData name="(전자공학부)안지용" userId="9ed11cc6-1bb3-4c37-bc88-36a6e0a9f2e1" providerId="ADAL" clId="{568DEB50-80C3-48B9-8D10-42836782CFEA}" dt="2020-05-07T10:20:32.589" v="1415" actId="1076"/>
      <pc:docMkLst>
        <pc:docMk/>
      </pc:docMkLst>
      <pc:sldChg chg="addSp delSp modSp mod">
        <pc:chgData name="(전자공학부)안지용" userId="9ed11cc6-1bb3-4c37-bc88-36a6e0a9f2e1" providerId="ADAL" clId="{568DEB50-80C3-48B9-8D10-42836782CFEA}" dt="2020-05-07T10:15:18.088" v="1111" actId="14100"/>
        <pc:sldMkLst>
          <pc:docMk/>
          <pc:sldMk cId="612776008" sldId="256"/>
        </pc:sldMkLst>
        <pc:spChg chg="mod">
          <ac:chgData name="(전자공학부)안지용" userId="9ed11cc6-1bb3-4c37-bc88-36a6e0a9f2e1" providerId="ADAL" clId="{568DEB50-80C3-48B9-8D10-42836782CFEA}" dt="2020-05-07T09:20:46.583" v="422" actId="14100"/>
          <ac:spMkLst>
            <pc:docMk/>
            <pc:sldMk cId="612776008" sldId="256"/>
            <ac:spMk id="6" creationId="{00000000-0000-0000-0000-000000000000}"/>
          </ac:spMkLst>
        </pc:spChg>
        <pc:spChg chg="mod">
          <ac:chgData name="(전자공학부)안지용" userId="9ed11cc6-1bb3-4c37-bc88-36a6e0a9f2e1" providerId="ADAL" clId="{568DEB50-80C3-48B9-8D10-42836782CFEA}" dt="2020-05-07T10:12:50.757" v="955" actId="20577"/>
          <ac:spMkLst>
            <pc:docMk/>
            <pc:sldMk cId="612776008" sldId="256"/>
            <ac:spMk id="8" creationId="{00000000-0000-0000-0000-000000000000}"/>
          </ac:spMkLst>
        </pc:spChg>
        <pc:spChg chg="mod">
          <ac:chgData name="(전자공학부)안지용" userId="9ed11cc6-1bb3-4c37-bc88-36a6e0a9f2e1" providerId="ADAL" clId="{568DEB50-80C3-48B9-8D10-42836782CFEA}" dt="2020-05-07T09:21:02.307" v="426" actId="14100"/>
          <ac:spMkLst>
            <pc:docMk/>
            <pc:sldMk cId="612776008" sldId="256"/>
            <ac:spMk id="11" creationId="{00000000-0000-0000-0000-000000000000}"/>
          </ac:spMkLst>
        </pc:spChg>
        <pc:graphicFrameChg chg="add mod modGraphic">
          <ac:chgData name="(전자공학부)안지용" userId="9ed11cc6-1bb3-4c37-bc88-36a6e0a9f2e1" providerId="ADAL" clId="{568DEB50-80C3-48B9-8D10-42836782CFEA}" dt="2020-05-07T10:15:18.088" v="1111" actId="14100"/>
          <ac:graphicFrameMkLst>
            <pc:docMk/>
            <pc:sldMk cId="612776008" sldId="256"/>
            <ac:graphicFrameMk id="15" creationId="{CD5A4AEC-9D54-44B7-A253-782B24ED8086}"/>
          </ac:graphicFrameMkLst>
        </pc:graphicFrameChg>
        <pc:picChg chg="add del mod">
          <ac:chgData name="(전자공학부)안지용" userId="9ed11cc6-1bb3-4c37-bc88-36a6e0a9f2e1" providerId="ADAL" clId="{568DEB50-80C3-48B9-8D10-42836782CFEA}" dt="2020-05-07T05:50:28.802" v="348" actId="21"/>
          <ac:picMkLst>
            <pc:docMk/>
            <pc:sldMk cId="612776008" sldId="256"/>
            <ac:picMk id="7" creationId="{8D8AFF16-8AF4-4DC0-B643-85D01021E2F6}"/>
          </ac:picMkLst>
        </pc:picChg>
        <pc:picChg chg="add mod">
          <ac:chgData name="(전자공학부)안지용" userId="9ed11cc6-1bb3-4c37-bc88-36a6e0a9f2e1" providerId="ADAL" clId="{568DEB50-80C3-48B9-8D10-42836782CFEA}" dt="2020-05-07T09:21:56.754" v="470" actId="1037"/>
          <ac:picMkLst>
            <pc:docMk/>
            <pc:sldMk cId="612776008" sldId="256"/>
            <ac:picMk id="9" creationId="{3E21975E-7E60-4FB7-8542-41A830BBE124}"/>
          </ac:picMkLst>
        </pc:picChg>
        <pc:picChg chg="add mod">
          <ac:chgData name="(전자공학부)안지용" userId="9ed11cc6-1bb3-4c37-bc88-36a6e0a9f2e1" providerId="ADAL" clId="{568DEB50-80C3-48B9-8D10-42836782CFEA}" dt="2020-05-07T09:21:54.639" v="454" actId="1076"/>
          <ac:picMkLst>
            <pc:docMk/>
            <pc:sldMk cId="612776008" sldId="256"/>
            <ac:picMk id="10" creationId="{CCADBA38-CACC-42D8-B5A4-40D5E729DDD1}"/>
          </ac:picMkLst>
        </pc:picChg>
        <pc:picChg chg="add mod">
          <ac:chgData name="(전자공학부)안지용" userId="9ed11cc6-1bb3-4c37-bc88-36a6e0a9f2e1" providerId="ADAL" clId="{568DEB50-80C3-48B9-8D10-42836782CFEA}" dt="2020-05-07T10:10:37.998" v="773" actId="1036"/>
          <ac:picMkLst>
            <pc:docMk/>
            <pc:sldMk cId="612776008" sldId="256"/>
            <ac:picMk id="12" creationId="{C42F1C17-9709-4835-94B3-0209C8C283C0}"/>
          </ac:picMkLst>
        </pc:picChg>
        <pc:picChg chg="add mod">
          <ac:chgData name="(전자공학부)안지용" userId="9ed11cc6-1bb3-4c37-bc88-36a6e0a9f2e1" providerId="ADAL" clId="{568DEB50-80C3-48B9-8D10-42836782CFEA}" dt="2020-05-07T10:10:37.998" v="773" actId="1036"/>
          <ac:picMkLst>
            <pc:docMk/>
            <pc:sldMk cId="612776008" sldId="256"/>
            <ac:picMk id="13" creationId="{CD68E665-039A-4C20-A8ED-A9CA6F74207B}"/>
          </ac:picMkLst>
        </pc:picChg>
        <pc:picChg chg="add mod">
          <ac:chgData name="(전자공학부)안지용" userId="9ed11cc6-1bb3-4c37-bc88-36a6e0a9f2e1" providerId="ADAL" clId="{568DEB50-80C3-48B9-8D10-42836782CFEA}" dt="2020-05-07T10:13:15.582" v="960" actId="1076"/>
          <ac:picMkLst>
            <pc:docMk/>
            <pc:sldMk cId="612776008" sldId="256"/>
            <ac:picMk id="14" creationId="{BF1B240B-305E-4A5A-89EB-FEE43C1087EB}"/>
          </ac:picMkLst>
        </pc:picChg>
      </pc:sldChg>
      <pc:sldChg chg="new del">
        <pc:chgData name="(전자공학부)안지용" userId="9ed11cc6-1bb3-4c37-bc88-36a6e0a9f2e1" providerId="ADAL" clId="{568DEB50-80C3-48B9-8D10-42836782CFEA}" dt="2020-05-07T05:51:56.800" v="362" actId="680"/>
        <pc:sldMkLst>
          <pc:docMk/>
          <pc:sldMk cId="221711547" sldId="257"/>
        </pc:sldMkLst>
      </pc:sldChg>
      <pc:sldChg chg="addSp delSp modSp add mod">
        <pc:chgData name="(전자공학부)안지용" userId="9ed11cc6-1bb3-4c37-bc88-36a6e0a9f2e1" providerId="ADAL" clId="{568DEB50-80C3-48B9-8D10-42836782CFEA}" dt="2020-05-07T10:20:32.589" v="1415" actId="1076"/>
        <pc:sldMkLst>
          <pc:docMk/>
          <pc:sldMk cId="1413921511" sldId="257"/>
        </pc:sldMkLst>
        <pc:spChg chg="mod">
          <ac:chgData name="(전자공학부)안지용" userId="9ed11cc6-1bb3-4c37-bc88-36a6e0a9f2e1" providerId="ADAL" clId="{568DEB50-80C3-48B9-8D10-42836782CFEA}" dt="2020-05-07T10:18:48.654" v="1369" actId="14100"/>
          <ac:spMkLst>
            <pc:docMk/>
            <pc:sldMk cId="1413921511" sldId="257"/>
            <ac:spMk id="8" creationId="{00000000-0000-0000-0000-000000000000}"/>
          </ac:spMkLst>
        </pc:spChg>
        <pc:spChg chg="mod">
          <ac:chgData name="(전자공학부)안지용" userId="9ed11cc6-1bb3-4c37-bc88-36a6e0a9f2e1" providerId="ADAL" clId="{568DEB50-80C3-48B9-8D10-42836782CFEA}" dt="2020-05-07T10:18:19.338" v="1347" actId="1076"/>
          <ac:spMkLst>
            <pc:docMk/>
            <pc:sldMk cId="1413921511" sldId="257"/>
            <ac:spMk id="11" creationId="{00000000-0000-0000-0000-000000000000}"/>
          </ac:spMkLst>
        </pc:spChg>
        <pc:grpChg chg="add del mod">
          <ac:chgData name="(전자공학부)안지용" userId="9ed11cc6-1bb3-4c37-bc88-36a6e0a9f2e1" providerId="ADAL" clId="{568DEB50-80C3-48B9-8D10-42836782CFEA}" dt="2020-05-07T10:19:11.153" v="1370" actId="165"/>
          <ac:grpSpMkLst>
            <pc:docMk/>
            <pc:sldMk cId="1413921511" sldId="257"/>
            <ac:grpSpMk id="7" creationId="{F6FC10DF-1965-4EF2-B894-16F916E0FE0D}"/>
          </ac:grpSpMkLst>
        </pc:grpChg>
        <pc:graphicFrameChg chg="mod">
          <ac:chgData name="(전자공학부)안지용" userId="9ed11cc6-1bb3-4c37-bc88-36a6e0a9f2e1" providerId="ADAL" clId="{568DEB50-80C3-48B9-8D10-42836782CFEA}" dt="2020-05-07T10:18:07.924" v="1301" actId="1035"/>
          <ac:graphicFrameMkLst>
            <pc:docMk/>
            <pc:sldMk cId="1413921511" sldId="257"/>
            <ac:graphicFrameMk id="15" creationId="{CD5A4AEC-9D54-44B7-A253-782B24ED8086}"/>
          </ac:graphicFrameMkLst>
        </pc:graphicFrameChg>
        <pc:picChg chg="add del mod">
          <ac:chgData name="(전자공학부)안지용" userId="9ed11cc6-1bb3-4c37-bc88-36a6e0a9f2e1" providerId="ADAL" clId="{568DEB50-80C3-48B9-8D10-42836782CFEA}" dt="2020-05-07T10:17:31.368" v="1260" actId="478"/>
          <ac:picMkLst>
            <pc:docMk/>
            <pc:sldMk cId="1413921511" sldId="257"/>
            <ac:picMk id="2" creationId="{D1A6E446-D29A-4167-9B1E-0E3DC6BF1E59}"/>
          </ac:picMkLst>
        </pc:picChg>
        <pc:picChg chg="add mod topLvl">
          <ac:chgData name="(전자공학부)안지용" userId="9ed11cc6-1bb3-4c37-bc88-36a6e0a9f2e1" providerId="ADAL" clId="{568DEB50-80C3-48B9-8D10-42836782CFEA}" dt="2020-05-07T10:19:51.277" v="1402" actId="1076"/>
          <ac:picMkLst>
            <pc:docMk/>
            <pc:sldMk cId="1413921511" sldId="257"/>
            <ac:picMk id="3" creationId="{4E6354DF-FC65-42CF-B667-CF5782A3F197}"/>
          </ac:picMkLst>
        </pc:picChg>
        <pc:picChg chg="add mod topLvl">
          <ac:chgData name="(전자공학부)안지용" userId="9ed11cc6-1bb3-4c37-bc88-36a6e0a9f2e1" providerId="ADAL" clId="{568DEB50-80C3-48B9-8D10-42836782CFEA}" dt="2020-05-07T10:20:28.189" v="1414" actId="1076"/>
          <ac:picMkLst>
            <pc:docMk/>
            <pc:sldMk cId="1413921511" sldId="257"/>
            <ac:picMk id="4" creationId="{FCE0547C-636C-4480-B709-3B97CA7CFDD3}"/>
          </ac:picMkLst>
        </pc:picChg>
        <pc:picChg chg="del">
          <ac:chgData name="(전자공학부)안지용" userId="9ed11cc6-1bb3-4c37-bc88-36a6e0a9f2e1" providerId="ADAL" clId="{568DEB50-80C3-48B9-8D10-42836782CFEA}" dt="2020-05-07T10:15:58.608" v="1113" actId="478"/>
          <ac:picMkLst>
            <pc:docMk/>
            <pc:sldMk cId="1413921511" sldId="257"/>
            <ac:picMk id="12" creationId="{C42F1C17-9709-4835-94B3-0209C8C283C0}"/>
          </ac:picMkLst>
        </pc:picChg>
        <pc:picChg chg="del">
          <ac:chgData name="(전자공학부)안지용" userId="9ed11cc6-1bb3-4c37-bc88-36a6e0a9f2e1" providerId="ADAL" clId="{568DEB50-80C3-48B9-8D10-42836782CFEA}" dt="2020-05-07T10:15:59.187" v="1114" actId="478"/>
          <ac:picMkLst>
            <pc:docMk/>
            <pc:sldMk cId="1413921511" sldId="257"/>
            <ac:picMk id="13" creationId="{CD68E665-039A-4C20-A8ED-A9CA6F74207B}"/>
          </ac:picMkLst>
        </pc:picChg>
        <pc:picChg chg="mod">
          <ac:chgData name="(전자공학부)안지용" userId="9ed11cc6-1bb3-4c37-bc88-36a6e0a9f2e1" providerId="ADAL" clId="{568DEB50-80C3-48B9-8D10-42836782CFEA}" dt="2020-05-07T10:20:32.589" v="1415" actId="1076"/>
          <ac:picMkLst>
            <pc:docMk/>
            <pc:sldMk cId="1413921511" sldId="257"/>
            <ac:picMk id="14" creationId="{BF1B240B-305E-4A5A-89EB-FEE43C1087EB}"/>
          </ac:picMkLst>
        </pc:picChg>
        <pc:picChg chg="add mod">
          <ac:chgData name="(전자공학부)안지용" userId="9ed11cc6-1bb3-4c37-bc88-36a6e0a9f2e1" providerId="ADAL" clId="{568DEB50-80C3-48B9-8D10-42836782CFEA}" dt="2020-05-07T10:20:23.013" v="1413" actId="1076"/>
          <ac:picMkLst>
            <pc:docMk/>
            <pc:sldMk cId="1413921511" sldId="257"/>
            <ac:picMk id="16" creationId="{9807D1B2-1D82-43C7-8C6A-F42D1E6B2B3A}"/>
          </ac:picMkLst>
        </pc:picChg>
      </pc:sldChg>
      <pc:sldChg chg="new del">
        <pc:chgData name="(전자공학부)안지용" userId="9ed11cc6-1bb3-4c37-bc88-36a6e0a9f2e1" providerId="ADAL" clId="{568DEB50-80C3-48B9-8D10-42836782CFEA}" dt="2020-05-07T05:51:56.622" v="361" actId="680"/>
        <pc:sldMkLst>
          <pc:docMk/>
          <pc:sldMk cId="3019680882" sldId="258"/>
        </pc:sldMkLst>
      </pc:sldChg>
      <pc:sldChg chg="new del">
        <pc:chgData name="(전자공학부)안지용" userId="9ed11cc6-1bb3-4c37-bc88-36a6e0a9f2e1" providerId="ADAL" clId="{568DEB50-80C3-48B9-8D10-42836782CFEA}" dt="2020-05-07T05:51:56.449" v="360" actId="680"/>
        <pc:sldMkLst>
          <pc:docMk/>
          <pc:sldMk cId="730806250" sldId="259"/>
        </pc:sldMkLst>
      </pc:sldChg>
    </pc:docChg>
  </pc:docChgLst>
  <pc:docChgLst>
    <pc:chgData name="(전자공학부)안지용" userId="9ed11cc6-1bb3-4c37-bc88-36a6e0a9f2e1" providerId="ADAL" clId="{A05DA686-6BFA-49BA-ABEC-1817A760ECB6}"/>
    <pc:docChg chg="undo redo custSel addSld delSld modSld">
      <pc:chgData name="(전자공학부)안지용" userId="9ed11cc6-1bb3-4c37-bc88-36a6e0a9f2e1" providerId="ADAL" clId="{A05DA686-6BFA-49BA-ABEC-1817A760ECB6}" dt="2020-05-09T06:24:00.910" v="3586" actId="14100"/>
      <pc:docMkLst>
        <pc:docMk/>
      </pc:docMkLst>
      <pc:sldChg chg="addSp delSp modSp mod">
        <pc:chgData name="(전자공학부)안지용" userId="9ed11cc6-1bb3-4c37-bc88-36a6e0a9f2e1" providerId="ADAL" clId="{A05DA686-6BFA-49BA-ABEC-1817A760ECB6}" dt="2020-05-09T06:24:00.910" v="3586" actId="14100"/>
        <pc:sldMkLst>
          <pc:docMk/>
          <pc:sldMk cId="1413921511" sldId="257"/>
        </pc:sldMkLst>
        <pc:spChg chg="add del mod">
          <ac:chgData name="(전자공학부)안지용" userId="9ed11cc6-1bb3-4c37-bc88-36a6e0a9f2e1" providerId="ADAL" clId="{A05DA686-6BFA-49BA-ABEC-1817A760ECB6}" dt="2020-05-08T16:04:04.871" v="390"/>
          <ac:spMkLst>
            <pc:docMk/>
            <pc:sldMk cId="1413921511" sldId="257"/>
            <ac:spMk id="2" creationId="{4A66D037-8917-4D39-B750-0B573BFDA274}"/>
          </ac:spMkLst>
        </pc:spChg>
        <pc:spChg chg="mod">
          <ac:chgData name="(전자공학부)안지용" userId="9ed11cc6-1bb3-4c37-bc88-36a6e0a9f2e1" providerId="ADAL" clId="{A05DA686-6BFA-49BA-ABEC-1817A760ECB6}" dt="2020-05-08T17:16:49.392" v="1350" actId="14100"/>
          <ac:spMkLst>
            <pc:docMk/>
            <pc:sldMk cId="1413921511" sldId="257"/>
            <ac:spMk id="5" creationId="{00000000-0000-0000-0000-000000000000}"/>
          </ac:spMkLst>
        </pc:spChg>
        <pc:spChg chg="del mod">
          <ac:chgData name="(전자공학부)안지용" userId="9ed11cc6-1bb3-4c37-bc88-36a6e0a9f2e1" providerId="ADAL" clId="{A05DA686-6BFA-49BA-ABEC-1817A760ECB6}" dt="2020-05-08T15:33:52.546" v="256" actId="478"/>
          <ac:spMkLst>
            <pc:docMk/>
            <pc:sldMk cId="1413921511" sldId="257"/>
            <ac:spMk id="6" creationId="{00000000-0000-0000-0000-000000000000}"/>
          </ac:spMkLst>
        </pc:spChg>
        <pc:spChg chg="add del mod">
          <ac:chgData name="(전자공학부)안지용" userId="9ed11cc6-1bb3-4c37-bc88-36a6e0a9f2e1" providerId="ADAL" clId="{A05DA686-6BFA-49BA-ABEC-1817A760ECB6}" dt="2020-05-08T16:04:28.754" v="394"/>
          <ac:spMkLst>
            <pc:docMk/>
            <pc:sldMk cId="1413921511" sldId="257"/>
            <ac:spMk id="7" creationId="{730D8CC3-D773-49EA-92F1-74FD04226A6B}"/>
          </ac:spMkLst>
        </pc:spChg>
        <pc:spChg chg="del mod">
          <ac:chgData name="(전자공학부)안지용" userId="9ed11cc6-1bb3-4c37-bc88-36a6e0a9f2e1" providerId="ADAL" clId="{A05DA686-6BFA-49BA-ABEC-1817A760ECB6}" dt="2020-05-08T15:54:42.851" v="386" actId="478"/>
          <ac:spMkLst>
            <pc:docMk/>
            <pc:sldMk cId="1413921511" sldId="257"/>
            <ac:spMk id="8" creationId="{00000000-0000-0000-0000-000000000000}"/>
          </ac:spMkLst>
        </pc:spChg>
        <pc:spChg chg="del mod">
          <ac:chgData name="(전자공학부)안지용" userId="9ed11cc6-1bb3-4c37-bc88-36a6e0a9f2e1" providerId="ADAL" clId="{A05DA686-6BFA-49BA-ABEC-1817A760ECB6}" dt="2020-05-08T15:35:19.351" v="262" actId="478"/>
          <ac:spMkLst>
            <pc:docMk/>
            <pc:sldMk cId="1413921511" sldId="257"/>
            <ac:spMk id="11" creationId="{00000000-0000-0000-0000-000000000000}"/>
          </ac:spMkLst>
        </pc:spChg>
        <pc:spChg chg="add mod">
          <ac:chgData name="(전자공학부)안지용" userId="9ed11cc6-1bb3-4c37-bc88-36a6e0a9f2e1" providerId="ADAL" clId="{A05DA686-6BFA-49BA-ABEC-1817A760ECB6}" dt="2020-05-08T17:17:31.209" v="1386" actId="1036"/>
          <ac:spMkLst>
            <pc:docMk/>
            <pc:sldMk cId="1413921511" sldId="257"/>
            <ac:spMk id="12" creationId="{495CFFB1-654C-4B96-995E-10F981F4D971}"/>
          </ac:spMkLst>
        </pc:spChg>
        <pc:spChg chg="add del mod">
          <ac:chgData name="(전자공학부)안지용" userId="9ed11cc6-1bb3-4c37-bc88-36a6e0a9f2e1" providerId="ADAL" clId="{A05DA686-6BFA-49BA-ABEC-1817A760ECB6}" dt="2020-05-08T15:37:52.885" v="266"/>
          <ac:spMkLst>
            <pc:docMk/>
            <pc:sldMk cId="1413921511" sldId="257"/>
            <ac:spMk id="13" creationId="{3B3D81F8-368E-4962-B86B-1CFEBD58ECFB}"/>
          </ac:spMkLst>
        </pc:spChg>
        <pc:spChg chg="add mod">
          <ac:chgData name="(전자공학부)안지용" userId="9ed11cc6-1bb3-4c37-bc88-36a6e0a9f2e1" providerId="ADAL" clId="{A05DA686-6BFA-49BA-ABEC-1817A760ECB6}" dt="2020-05-08T17:17:01.792" v="1351" actId="14100"/>
          <ac:spMkLst>
            <pc:docMk/>
            <pc:sldMk cId="1413921511" sldId="257"/>
            <ac:spMk id="17" creationId="{A1A7B6CD-CDB5-4880-9143-53931AAF7FFC}"/>
          </ac:spMkLst>
        </pc:spChg>
        <pc:spChg chg="add mod">
          <ac:chgData name="(전자공학부)안지용" userId="9ed11cc6-1bb3-4c37-bc88-36a6e0a9f2e1" providerId="ADAL" clId="{A05DA686-6BFA-49BA-ABEC-1817A760ECB6}" dt="2020-05-09T06:23:18.467" v="3581" actId="14100"/>
          <ac:spMkLst>
            <pc:docMk/>
            <pc:sldMk cId="1413921511" sldId="257"/>
            <ac:spMk id="18" creationId="{89C77527-2200-47ED-9019-EECBC74E2DA2}"/>
          </ac:spMkLst>
        </pc:spChg>
        <pc:spChg chg="add del mod">
          <ac:chgData name="(전자공학부)안지용" userId="9ed11cc6-1bb3-4c37-bc88-36a6e0a9f2e1" providerId="ADAL" clId="{A05DA686-6BFA-49BA-ABEC-1817A760ECB6}" dt="2020-05-08T16:39:11.067" v="469"/>
          <ac:spMkLst>
            <pc:docMk/>
            <pc:sldMk cId="1413921511" sldId="257"/>
            <ac:spMk id="24" creationId="{5DDA8FE3-9F5A-4DB7-B90C-FC668E2FE73F}"/>
          </ac:spMkLst>
        </pc:spChg>
        <pc:spChg chg="add mod">
          <ac:chgData name="(전자공학부)안지용" userId="9ed11cc6-1bb3-4c37-bc88-36a6e0a9f2e1" providerId="ADAL" clId="{A05DA686-6BFA-49BA-ABEC-1817A760ECB6}" dt="2020-05-08T17:50:00.469" v="2494" actId="1035"/>
          <ac:spMkLst>
            <pc:docMk/>
            <pc:sldMk cId="1413921511" sldId="257"/>
            <ac:spMk id="26" creationId="{13F278C2-9821-40AE-96F4-8C35DAD25EC8}"/>
          </ac:spMkLst>
        </pc:spChg>
        <pc:spChg chg="add mod">
          <ac:chgData name="(전자공학부)안지용" userId="9ed11cc6-1bb3-4c37-bc88-36a6e0a9f2e1" providerId="ADAL" clId="{A05DA686-6BFA-49BA-ABEC-1817A760ECB6}" dt="2020-05-08T17:50:03.372" v="2499" actId="1035"/>
          <ac:spMkLst>
            <pc:docMk/>
            <pc:sldMk cId="1413921511" sldId="257"/>
            <ac:spMk id="27" creationId="{DE79D8AF-5AD6-4810-B3EA-086DD28E74A2}"/>
          </ac:spMkLst>
        </pc:spChg>
        <pc:spChg chg="add mod topLvl">
          <ac:chgData name="(전자공학부)안지용" userId="9ed11cc6-1bb3-4c37-bc88-36a6e0a9f2e1" providerId="ADAL" clId="{A05DA686-6BFA-49BA-ABEC-1817A760ECB6}" dt="2020-05-08T17:50:07.652" v="2500" actId="1076"/>
          <ac:spMkLst>
            <pc:docMk/>
            <pc:sldMk cId="1413921511" sldId="257"/>
            <ac:spMk id="29" creationId="{5C0B7C9C-127A-4CC8-A6AE-0D060D5CCDF5}"/>
          </ac:spMkLst>
        </pc:spChg>
        <pc:spChg chg="add mod">
          <ac:chgData name="(전자공학부)안지용" userId="9ed11cc6-1bb3-4c37-bc88-36a6e0a9f2e1" providerId="ADAL" clId="{A05DA686-6BFA-49BA-ABEC-1817A760ECB6}" dt="2020-05-09T06:23:34.989" v="3582" actId="14100"/>
          <ac:spMkLst>
            <pc:docMk/>
            <pc:sldMk cId="1413921511" sldId="257"/>
            <ac:spMk id="31" creationId="{C06F80B3-D7D2-42A0-8116-DBB7F4ADF10A}"/>
          </ac:spMkLst>
        </pc:spChg>
        <pc:spChg chg="add mod">
          <ac:chgData name="(전자공학부)안지용" userId="9ed11cc6-1bb3-4c37-bc88-36a6e0a9f2e1" providerId="ADAL" clId="{A05DA686-6BFA-49BA-ABEC-1817A760ECB6}" dt="2020-05-09T06:23:42.231" v="3583" actId="14100"/>
          <ac:spMkLst>
            <pc:docMk/>
            <pc:sldMk cId="1413921511" sldId="257"/>
            <ac:spMk id="37" creationId="{6711CED6-BD96-46FA-852A-37B0B2535A34}"/>
          </ac:spMkLst>
        </pc:spChg>
        <pc:spChg chg="mod">
          <ac:chgData name="(전자공학부)안지용" userId="9ed11cc6-1bb3-4c37-bc88-36a6e0a9f2e1" providerId="ADAL" clId="{A05DA686-6BFA-49BA-ABEC-1817A760ECB6}" dt="2020-05-08T16:51:40.165" v="1020"/>
          <ac:spMkLst>
            <pc:docMk/>
            <pc:sldMk cId="1413921511" sldId="257"/>
            <ac:spMk id="43" creationId="{17006DE8-BAE8-4770-9FBF-D5788ECFF386}"/>
          </ac:spMkLst>
        </pc:spChg>
        <pc:spChg chg="mod">
          <ac:chgData name="(전자공학부)안지용" userId="9ed11cc6-1bb3-4c37-bc88-36a6e0a9f2e1" providerId="ADAL" clId="{A05DA686-6BFA-49BA-ABEC-1817A760ECB6}" dt="2020-05-08T16:51:40.165" v="1020"/>
          <ac:spMkLst>
            <pc:docMk/>
            <pc:sldMk cId="1413921511" sldId="257"/>
            <ac:spMk id="44" creationId="{5566B6C8-81D2-45E5-B492-E460A945BF50}"/>
          </ac:spMkLst>
        </pc:spChg>
        <pc:spChg chg="mod">
          <ac:chgData name="(전자공학부)안지용" userId="9ed11cc6-1bb3-4c37-bc88-36a6e0a9f2e1" providerId="ADAL" clId="{A05DA686-6BFA-49BA-ABEC-1817A760ECB6}" dt="2020-05-08T16:51:40.165" v="1020"/>
          <ac:spMkLst>
            <pc:docMk/>
            <pc:sldMk cId="1413921511" sldId="257"/>
            <ac:spMk id="45" creationId="{B8860846-80F4-4FAF-BF3E-2666729243C1}"/>
          </ac:spMkLst>
        </pc:spChg>
        <pc:spChg chg="mod">
          <ac:chgData name="(전자공학부)안지용" userId="9ed11cc6-1bb3-4c37-bc88-36a6e0a9f2e1" providerId="ADAL" clId="{A05DA686-6BFA-49BA-ABEC-1817A760ECB6}" dt="2020-05-08T16:51:40.165" v="1020"/>
          <ac:spMkLst>
            <pc:docMk/>
            <pc:sldMk cId="1413921511" sldId="257"/>
            <ac:spMk id="46" creationId="{4899FAA1-75BC-4718-A135-A22B0315D7F7}"/>
          </ac:spMkLst>
        </pc:spChg>
        <pc:spChg chg="mod">
          <ac:chgData name="(전자공학부)안지용" userId="9ed11cc6-1bb3-4c37-bc88-36a6e0a9f2e1" providerId="ADAL" clId="{A05DA686-6BFA-49BA-ABEC-1817A760ECB6}" dt="2020-05-08T16:51:40.165" v="1020"/>
          <ac:spMkLst>
            <pc:docMk/>
            <pc:sldMk cId="1413921511" sldId="257"/>
            <ac:spMk id="47" creationId="{698C2E42-B9EF-44EF-930C-E75769E0E3D9}"/>
          </ac:spMkLst>
        </pc:spChg>
        <pc:spChg chg="mod">
          <ac:chgData name="(전자공학부)안지용" userId="9ed11cc6-1bb3-4c37-bc88-36a6e0a9f2e1" providerId="ADAL" clId="{A05DA686-6BFA-49BA-ABEC-1817A760ECB6}" dt="2020-05-08T16:51:40.165" v="1020"/>
          <ac:spMkLst>
            <pc:docMk/>
            <pc:sldMk cId="1413921511" sldId="257"/>
            <ac:spMk id="48" creationId="{70D1D034-D61B-42F4-BDEC-1B01DE4B1B18}"/>
          </ac:spMkLst>
        </pc:spChg>
        <pc:spChg chg="mod">
          <ac:chgData name="(전자공학부)안지용" userId="9ed11cc6-1bb3-4c37-bc88-36a6e0a9f2e1" providerId="ADAL" clId="{A05DA686-6BFA-49BA-ABEC-1817A760ECB6}" dt="2020-05-08T16:51:40.165" v="1020"/>
          <ac:spMkLst>
            <pc:docMk/>
            <pc:sldMk cId="1413921511" sldId="257"/>
            <ac:spMk id="49" creationId="{A1ADFAB5-63E3-4323-BFFE-9395120DD4A2}"/>
          </ac:spMkLst>
        </pc:spChg>
        <pc:spChg chg="mod">
          <ac:chgData name="(전자공학부)안지용" userId="9ed11cc6-1bb3-4c37-bc88-36a6e0a9f2e1" providerId="ADAL" clId="{A05DA686-6BFA-49BA-ABEC-1817A760ECB6}" dt="2020-05-08T16:51:40.165" v="1020"/>
          <ac:spMkLst>
            <pc:docMk/>
            <pc:sldMk cId="1413921511" sldId="257"/>
            <ac:spMk id="50" creationId="{B975E52F-167D-4671-AE83-A299858B5081}"/>
          </ac:spMkLst>
        </pc:spChg>
        <pc:spChg chg="mod">
          <ac:chgData name="(전자공학부)안지용" userId="9ed11cc6-1bb3-4c37-bc88-36a6e0a9f2e1" providerId="ADAL" clId="{A05DA686-6BFA-49BA-ABEC-1817A760ECB6}" dt="2020-05-08T16:51:40.165" v="1020"/>
          <ac:spMkLst>
            <pc:docMk/>
            <pc:sldMk cId="1413921511" sldId="257"/>
            <ac:spMk id="51" creationId="{BD965E84-5A4A-4B2C-AE7F-572CD8793BEA}"/>
          </ac:spMkLst>
        </pc:spChg>
        <pc:spChg chg="mod">
          <ac:chgData name="(전자공학부)안지용" userId="9ed11cc6-1bb3-4c37-bc88-36a6e0a9f2e1" providerId="ADAL" clId="{A05DA686-6BFA-49BA-ABEC-1817A760ECB6}" dt="2020-05-08T16:51:40.165" v="1020"/>
          <ac:spMkLst>
            <pc:docMk/>
            <pc:sldMk cId="1413921511" sldId="257"/>
            <ac:spMk id="52" creationId="{947A8034-1C33-4C74-B021-88EFA8BD8E14}"/>
          </ac:spMkLst>
        </pc:spChg>
        <pc:spChg chg="mod">
          <ac:chgData name="(전자공학부)안지용" userId="9ed11cc6-1bb3-4c37-bc88-36a6e0a9f2e1" providerId="ADAL" clId="{A05DA686-6BFA-49BA-ABEC-1817A760ECB6}" dt="2020-05-08T16:51:40.165" v="1020"/>
          <ac:spMkLst>
            <pc:docMk/>
            <pc:sldMk cId="1413921511" sldId="257"/>
            <ac:spMk id="53" creationId="{0946C628-230E-4413-A15C-ACFC2A07BE8B}"/>
          </ac:spMkLst>
        </pc:spChg>
        <pc:spChg chg="mod">
          <ac:chgData name="(전자공학부)안지용" userId="9ed11cc6-1bb3-4c37-bc88-36a6e0a9f2e1" providerId="ADAL" clId="{A05DA686-6BFA-49BA-ABEC-1817A760ECB6}" dt="2020-05-08T16:51:40.165" v="1020"/>
          <ac:spMkLst>
            <pc:docMk/>
            <pc:sldMk cId="1413921511" sldId="257"/>
            <ac:spMk id="54" creationId="{26B511A1-2D24-4DD4-9642-E84CAF66F31D}"/>
          </ac:spMkLst>
        </pc:spChg>
        <pc:spChg chg="mod">
          <ac:chgData name="(전자공학부)안지용" userId="9ed11cc6-1bb3-4c37-bc88-36a6e0a9f2e1" providerId="ADAL" clId="{A05DA686-6BFA-49BA-ABEC-1817A760ECB6}" dt="2020-05-08T16:51:40.165" v="1020"/>
          <ac:spMkLst>
            <pc:docMk/>
            <pc:sldMk cId="1413921511" sldId="257"/>
            <ac:spMk id="55" creationId="{3AAB6959-DF2E-460D-959D-3C58917D43E8}"/>
          </ac:spMkLst>
        </pc:spChg>
        <pc:spChg chg="mod">
          <ac:chgData name="(전자공학부)안지용" userId="9ed11cc6-1bb3-4c37-bc88-36a6e0a9f2e1" providerId="ADAL" clId="{A05DA686-6BFA-49BA-ABEC-1817A760ECB6}" dt="2020-05-08T16:51:40.165" v="1020"/>
          <ac:spMkLst>
            <pc:docMk/>
            <pc:sldMk cId="1413921511" sldId="257"/>
            <ac:spMk id="56" creationId="{352496E0-702C-48EC-9383-56029EDA0330}"/>
          </ac:spMkLst>
        </pc:spChg>
        <pc:spChg chg="mod">
          <ac:chgData name="(전자공학부)안지용" userId="9ed11cc6-1bb3-4c37-bc88-36a6e0a9f2e1" providerId="ADAL" clId="{A05DA686-6BFA-49BA-ABEC-1817A760ECB6}" dt="2020-05-08T16:51:40.165" v="1020"/>
          <ac:spMkLst>
            <pc:docMk/>
            <pc:sldMk cId="1413921511" sldId="257"/>
            <ac:spMk id="57" creationId="{2BCBC08E-F4F5-45C6-A132-661138703EBE}"/>
          </ac:spMkLst>
        </pc:spChg>
        <pc:spChg chg="mod">
          <ac:chgData name="(전자공학부)안지용" userId="9ed11cc6-1bb3-4c37-bc88-36a6e0a9f2e1" providerId="ADAL" clId="{A05DA686-6BFA-49BA-ABEC-1817A760ECB6}" dt="2020-05-08T16:51:40.165" v="1020"/>
          <ac:spMkLst>
            <pc:docMk/>
            <pc:sldMk cId="1413921511" sldId="257"/>
            <ac:spMk id="58" creationId="{AB1A90FF-F6A6-4F6C-B86B-7CB0D7979437}"/>
          </ac:spMkLst>
        </pc:spChg>
        <pc:spChg chg="mod">
          <ac:chgData name="(전자공학부)안지용" userId="9ed11cc6-1bb3-4c37-bc88-36a6e0a9f2e1" providerId="ADAL" clId="{A05DA686-6BFA-49BA-ABEC-1817A760ECB6}" dt="2020-05-08T16:51:40.165" v="1020"/>
          <ac:spMkLst>
            <pc:docMk/>
            <pc:sldMk cId="1413921511" sldId="257"/>
            <ac:spMk id="59" creationId="{8676EEF5-469F-40DC-A82F-D4EF92E2CA94}"/>
          </ac:spMkLst>
        </pc:spChg>
        <pc:spChg chg="mod">
          <ac:chgData name="(전자공학부)안지용" userId="9ed11cc6-1bb3-4c37-bc88-36a6e0a9f2e1" providerId="ADAL" clId="{A05DA686-6BFA-49BA-ABEC-1817A760ECB6}" dt="2020-05-08T16:51:40.165" v="1020"/>
          <ac:spMkLst>
            <pc:docMk/>
            <pc:sldMk cId="1413921511" sldId="257"/>
            <ac:spMk id="60" creationId="{238398D8-000B-4D15-AE9E-7FC846A62D81}"/>
          </ac:spMkLst>
        </pc:spChg>
        <pc:spChg chg="add del mod">
          <ac:chgData name="(전자공학부)안지용" userId="9ed11cc6-1bb3-4c37-bc88-36a6e0a9f2e1" providerId="ADAL" clId="{A05DA686-6BFA-49BA-ABEC-1817A760ECB6}" dt="2020-05-08T16:53:16.466" v="1029"/>
          <ac:spMkLst>
            <pc:docMk/>
            <pc:sldMk cId="1413921511" sldId="257"/>
            <ac:spMk id="61" creationId="{F15DDE21-9011-4396-8189-C8277A7E2EE8}"/>
          </ac:spMkLst>
        </pc:spChg>
        <pc:spChg chg="add del mod">
          <ac:chgData name="(전자공학부)안지용" userId="9ed11cc6-1bb3-4c37-bc88-36a6e0a9f2e1" providerId="ADAL" clId="{A05DA686-6BFA-49BA-ABEC-1817A760ECB6}" dt="2020-05-08T17:15:53.796" v="1339" actId="21"/>
          <ac:spMkLst>
            <pc:docMk/>
            <pc:sldMk cId="1413921511" sldId="257"/>
            <ac:spMk id="62" creationId="{0D21AB2E-FBD4-43ED-99D1-7AAF4685AE16}"/>
          </ac:spMkLst>
        </pc:spChg>
        <pc:spChg chg="mod">
          <ac:chgData name="(전자공학부)안지용" userId="9ed11cc6-1bb3-4c37-bc88-36a6e0a9f2e1" providerId="ADAL" clId="{A05DA686-6BFA-49BA-ABEC-1817A760ECB6}" dt="2020-05-08T16:57:25.106" v="1099" actId="404"/>
          <ac:spMkLst>
            <pc:docMk/>
            <pc:sldMk cId="1413921511" sldId="257"/>
            <ac:spMk id="70" creationId="{1CEB2036-50C7-4630-BD4E-C2604A40E1BB}"/>
          </ac:spMkLst>
        </pc:spChg>
        <pc:spChg chg="mod">
          <ac:chgData name="(전자공학부)안지용" userId="9ed11cc6-1bb3-4c37-bc88-36a6e0a9f2e1" providerId="ADAL" clId="{A05DA686-6BFA-49BA-ABEC-1817A760ECB6}" dt="2020-05-08T16:57:17.888" v="1088" actId="404"/>
          <ac:spMkLst>
            <pc:docMk/>
            <pc:sldMk cId="1413921511" sldId="257"/>
            <ac:spMk id="71" creationId="{9243761C-42A1-49C7-8561-17610BBBF03D}"/>
          </ac:spMkLst>
        </pc:spChg>
        <pc:spChg chg="mod">
          <ac:chgData name="(전자공학부)안지용" userId="9ed11cc6-1bb3-4c37-bc88-36a6e0a9f2e1" providerId="ADAL" clId="{A05DA686-6BFA-49BA-ABEC-1817A760ECB6}" dt="2020-05-08T16:56:33.971" v="1076"/>
          <ac:spMkLst>
            <pc:docMk/>
            <pc:sldMk cId="1413921511" sldId="257"/>
            <ac:spMk id="72" creationId="{B4724C66-BBB9-4EF6-82C1-2EA8A30A7668}"/>
          </ac:spMkLst>
        </pc:spChg>
        <pc:spChg chg="mod">
          <ac:chgData name="(전자공학부)안지용" userId="9ed11cc6-1bb3-4c37-bc88-36a6e0a9f2e1" providerId="ADAL" clId="{A05DA686-6BFA-49BA-ABEC-1817A760ECB6}" dt="2020-05-08T16:56:33.971" v="1076"/>
          <ac:spMkLst>
            <pc:docMk/>
            <pc:sldMk cId="1413921511" sldId="257"/>
            <ac:spMk id="73" creationId="{4EE0965D-3B88-4F62-A9F9-B842C6BCD0D4}"/>
          </ac:spMkLst>
        </pc:spChg>
        <pc:spChg chg="mod">
          <ac:chgData name="(전자공학부)안지용" userId="9ed11cc6-1bb3-4c37-bc88-36a6e0a9f2e1" providerId="ADAL" clId="{A05DA686-6BFA-49BA-ABEC-1817A760ECB6}" dt="2020-05-08T16:56:33.971" v="1076"/>
          <ac:spMkLst>
            <pc:docMk/>
            <pc:sldMk cId="1413921511" sldId="257"/>
            <ac:spMk id="74" creationId="{E384CC95-57C0-4F13-8AC6-1D9D4FA4AAAA}"/>
          </ac:spMkLst>
        </pc:spChg>
        <pc:spChg chg="mod">
          <ac:chgData name="(전자공학부)안지용" userId="9ed11cc6-1bb3-4c37-bc88-36a6e0a9f2e1" providerId="ADAL" clId="{A05DA686-6BFA-49BA-ABEC-1817A760ECB6}" dt="2020-05-08T16:56:33.971" v="1076"/>
          <ac:spMkLst>
            <pc:docMk/>
            <pc:sldMk cId="1413921511" sldId="257"/>
            <ac:spMk id="81" creationId="{CEE102C2-2332-45E9-8554-380598C40D3E}"/>
          </ac:spMkLst>
        </pc:spChg>
        <pc:spChg chg="add del mod">
          <ac:chgData name="(전자공학부)안지용" userId="9ed11cc6-1bb3-4c37-bc88-36a6e0a9f2e1" providerId="ADAL" clId="{A05DA686-6BFA-49BA-ABEC-1817A760ECB6}" dt="2020-05-08T17:27:52.137" v="1686" actId="478"/>
          <ac:spMkLst>
            <pc:docMk/>
            <pc:sldMk cId="1413921511" sldId="257"/>
            <ac:spMk id="90" creationId="{8DC98070-2B68-4DC7-BD2A-EAF47DF959F8}"/>
          </ac:spMkLst>
        </pc:spChg>
        <pc:spChg chg="add del mod">
          <ac:chgData name="(전자공학부)안지용" userId="9ed11cc6-1bb3-4c37-bc88-36a6e0a9f2e1" providerId="ADAL" clId="{A05DA686-6BFA-49BA-ABEC-1817A760ECB6}" dt="2020-05-08T17:26:31.674" v="1661" actId="478"/>
          <ac:spMkLst>
            <pc:docMk/>
            <pc:sldMk cId="1413921511" sldId="257"/>
            <ac:spMk id="91" creationId="{C759A7F1-A24F-4C53-AF2D-5591A195D4E7}"/>
          </ac:spMkLst>
        </pc:spChg>
        <pc:spChg chg="mod">
          <ac:chgData name="(전자공학부)안지용" userId="9ed11cc6-1bb3-4c37-bc88-36a6e0a9f2e1" providerId="ADAL" clId="{A05DA686-6BFA-49BA-ABEC-1817A760ECB6}" dt="2020-05-08T17:44:17.053" v="2150" actId="1076"/>
          <ac:spMkLst>
            <pc:docMk/>
            <pc:sldMk cId="1413921511" sldId="257"/>
            <ac:spMk id="99" creationId="{1056E96D-1A80-4551-BE5B-B6C7FB1FE870}"/>
          </ac:spMkLst>
        </pc:spChg>
        <pc:spChg chg="mod">
          <ac:chgData name="(전자공학부)안지용" userId="9ed11cc6-1bb3-4c37-bc88-36a6e0a9f2e1" providerId="ADAL" clId="{A05DA686-6BFA-49BA-ABEC-1817A760ECB6}" dt="2020-05-08T17:44:31.649" v="2156" actId="1076"/>
          <ac:spMkLst>
            <pc:docMk/>
            <pc:sldMk cId="1413921511" sldId="257"/>
            <ac:spMk id="100" creationId="{7141F4B8-5C96-4D4A-BF13-E68FD9BBD88B}"/>
          </ac:spMkLst>
        </pc:spChg>
        <pc:spChg chg="add del mod ord">
          <ac:chgData name="(전자공학부)안지용" userId="9ed11cc6-1bb3-4c37-bc88-36a6e0a9f2e1" providerId="ADAL" clId="{A05DA686-6BFA-49BA-ABEC-1817A760ECB6}" dt="2020-05-08T17:00:38.473" v="1182" actId="11529"/>
          <ac:spMkLst>
            <pc:docMk/>
            <pc:sldMk cId="1413921511" sldId="257"/>
            <ac:spMk id="101" creationId="{82133F58-66DD-48E7-AF3C-FFAA82A72A8B}"/>
          </ac:spMkLst>
        </pc:spChg>
        <pc:spChg chg="add del mod">
          <ac:chgData name="(전자공학부)안지용" userId="9ed11cc6-1bb3-4c37-bc88-36a6e0a9f2e1" providerId="ADAL" clId="{A05DA686-6BFA-49BA-ABEC-1817A760ECB6}" dt="2020-05-08T17:27:35.963" v="1684" actId="478"/>
          <ac:spMkLst>
            <pc:docMk/>
            <pc:sldMk cId="1413921511" sldId="257"/>
            <ac:spMk id="102" creationId="{DF765A63-BC73-4876-8BD3-147502CD39F0}"/>
          </ac:spMkLst>
        </pc:spChg>
        <pc:spChg chg="mod">
          <ac:chgData name="(전자공학부)안지용" userId="9ed11cc6-1bb3-4c37-bc88-36a6e0a9f2e1" providerId="ADAL" clId="{A05DA686-6BFA-49BA-ABEC-1817A760ECB6}" dt="2020-05-09T06:22:44.084" v="3575" actId="1076"/>
          <ac:spMkLst>
            <pc:docMk/>
            <pc:sldMk cId="1413921511" sldId="257"/>
            <ac:spMk id="110" creationId="{3E64E099-2285-4A50-9C6F-AAD5FB8D6308}"/>
          </ac:spMkLst>
        </pc:spChg>
        <pc:spChg chg="mod">
          <ac:chgData name="(전자공학부)안지용" userId="9ed11cc6-1bb3-4c37-bc88-36a6e0a9f2e1" providerId="ADAL" clId="{A05DA686-6BFA-49BA-ABEC-1817A760ECB6}" dt="2020-05-09T06:22:49.731" v="3577" actId="1076"/>
          <ac:spMkLst>
            <pc:docMk/>
            <pc:sldMk cId="1413921511" sldId="257"/>
            <ac:spMk id="111" creationId="{62F36BE4-CD92-4B07-8413-11432FEEA3ED}"/>
          </ac:spMkLst>
        </pc:spChg>
        <pc:spChg chg="add mod">
          <ac:chgData name="(전자공학부)안지용" userId="9ed11cc6-1bb3-4c37-bc88-36a6e0a9f2e1" providerId="ADAL" clId="{A05DA686-6BFA-49BA-ABEC-1817A760ECB6}" dt="2020-05-09T06:20:58.561" v="3521" actId="1036"/>
          <ac:spMkLst>
            <pc:docMk/>
            <pc:sldMk cId="1413921511" sldId="257"/>
            <ac:spMk id="112" creationId="{EC68EEE8-34F2-4BE5-9762-CD78401C4FEC}"/>
          </ac:spMkLst>
        </pc:spChg>
        <pc:spChg chg="mod">
          <ac:chgData name="(전자공학부)안지용" userId="9ed11cc6-1bb3-4c37-bc88-36a6e0a9f2e1" providerId="ADAL" clId="{A05DA686-6BFA-49BA-ABEC-1817A760ECB6}" dt="2020-05-08T17:15:56.539" v="1340"/>
          <ac:spMkLst>
            <pc:docMk/>
            <pc:sldMk cId="1413921511" sldId="257"/>
            <ac:spMk id="117" creationId="{746E4AA3-DBCC-42EC-92B5-02C1F53C818C}"/>
          </ac:spMkLst>
        </pc:spChg>
        <pc:spChg chg="mod">
          <ac:chgData name="(전자공학부)안지용" userId="9ed11cc6-1bb3-4c37-bc88-36a6e0a9f2e1" providerId="ADAL" clId="{A05DA686-6BFA-49BA-ABEC-1817A760ECB6}" dt="2020-05-08T17:15:56.539" v="1340"/>
          <ac:spMkLst>
            <pc:docMk/>
            <pc:sldMk cId="1413921511" sldId="257"/>
            <ac:spMk id="118" creationId="{DA41EDB8-D945-4AE4-B864-731E024907BE}"/>
          </ac:spMkLst>
        </pc:spChg>
        <pc:spChg chg="mod">
          <ac:chgData name="(전자공학부)안지용" userId="9ed11cc6-1bb3-4c37-bc88-36a6e0a9f2e1" providerId="ADAL" clId="{A05DA686-6BFA-49BA-ABEC-1817A760ECB6}" dt="2020-05-08T17:15:56.539" v="1340"/>
          <ac:spMkLst>
            <pc:docMk/>
            <pc:sldMk cId="1413921511" sldId="257"/>
            <ac:spMk id="119" creationId="{277765F6-4DFD-431E-BC30-E815AADBDF2C}"/>
          </ac:spMkLst>
        </pc:spChg>
        <pc:spChg chg="mod">
          <ac:chgData name="(전자공학부)안지용" userId="9ed11cc6-1bb3-4c37-bc88-36a6e0a9f2e1" providerId="ADAL" clId="{A05DA686-6BFA-49BA-ABEC-1817A760ECB6}" dt="2020-05-08T17:15:56.539" v="1340"/>
          <ac:spMkLst>
            <pc:docMk/>
            <pc:sldMk cId="1413921511" sldId="257"/>
            <ac:spMk id="120" creationId="{6E021316-762B-4759-A16E-8F19F94FCE92}"/>
          </ac:spMkLst>
        </pc:spChg>
        <pc:spChg chg="mod">
          <ac:chgData name="(전자공학부)안지용" userId="9ed11cc6-1bb3-4c37-bc88-36a6e0a9f2e1" providerId="ADAL" clId="{A05DA686-6BFA-49BA-ABEC-1817A760ECB6}" dt="2020-05-08T17:15:56.539" v="1340"/>
          <ac:spMkLst>
            <pc:docMk/>
            <pc:sldMk cId="1413921511" sldId="257"/>
            <ac:spMk id="121" creationId="{C298A35F-80BE-4111-B2BB-1779F77D5A11}"/>
          </ac:spMkLst>
        </pc:spChg>
        <pc:spChg chg="mod">
          <ac:chgData name="(전자공학부)안지용" userId="9ed11cc6-1bb3-4c37-bc88-36a6e0a9f2e1" providerId="ADAL" clId="{A05DA686-6BFA-49BA-ABEC-1817A760ECB6}" dt="2020-05-08T17:15:56.539" v="1340"/>
          <ac:spMkLst>
            <pc:docMk/>
            <pc:sldMk cId="1413921511" sldId="257"/>
            <ac:spMk id="128" creationId="{A16CAE18-E61C-4D08-AEDE-EFFB6C5F0F7F}"/>
          </ac:spMkLst>
        </pc:spChg>
        <pc:spChg chg="add mod">
          <ac:chgData name="(전자공학부)안지용" userId="9ed11cc6-1bb3-4c37-bc88-36a6e0a9f2e1" providerId="ADAL" clId="{A05DA686-6BFA-49BA-ABEC-1817A760ECB6}" dt="2020-05-09T06:20:48.182" v="3475" actId="1035"/>
          <ac:spMkLst>
            <pc:docMk/>
            <pc:sldMk cId="1413921511" sldId="257"/>
            <ac:spMk id="137" creationId="{A58FE455-A14B-4555-999C-65B21F3DEDE8}"/>
          </ac:spMkLst>
        </pc:spChg>
        <pc:spChg chg="add mod">
          <ac:chgData name="(전자공학부)안지용" userId="9ed11cc6-1bb3-4c37-bc88-36a6e0a9f2e1" providerId="ADAL" clId="{A05DA686-6BFA-49BA-ABEC-1817A760ECB6}" dt="2020-05-09T06:20:07.632" v="3426" actId="1036"/>
          <ac:spMkLst>
            <pc:docMk/>
            <pc:sldMk cId="1413921511" sldId="257"/>
            <ac:spMk id="142" creationId="{6D4C771C-8563-4270-9DD8-59DAC0746110}"/>
          </ac:spMkLst>
        </pc:spChg>
        <pc:spChg chg="add mod">
          <ac:chgData name="(전자공학부)안지용" userId="9ed11cc6-1bb3-4c37-bc88-36a6e0a9f2e1" providerId="ADAL" clId="{A05DA686-6BFA-49BA-ABEC-1817A760ECB6}" dt="2020-05-09T06:23:50.214" v="3584" actId="14100"/>
          <ac:spMkLst>
            <pc:docMk/>
            <pc:sldMk cId="1413921511" sldId="257"/>
            <ac:spMk id="145" creationId="{5BA91D2C-9A27-4279-A7CA-4F5462D136BD}"/>
          </ac:spMkLst>
        </pc:spChg>
        <pc:spChg chg="add mod">
          <ac:chgData name="(전자공학부)안지용" userId="9ed11cc6-1bb3-4c37-bc88-36a6e0a9f2e1" providerId="ADAL" clId="{A05DA686-6BFA-49BA-ABEC-1817A760ECB6}" dt="2020-05-09T06:23:12.291" v="3580" actId="115"/>
          <ac:spMkLst>
            <pc:docMk/>
            <pc:sldMk cId="1413921511" sldId="257"/>
            <ac:spMk id="147" creationId="{C4769ACB-552C-47E3-8BC5-48CBC3FD8CDC}"/>
          </ac:spMkLst>
        </pc:spChg>
        <pc:spChg chg="add mod">
          <ac:chgData name="(전자공학부)안지용" userId="9ed11cc6-1bb3-4c37-bc88-36a6e0a9f2e1" providerId="ADAL" clId="{A05DA686-6BFA-49BA-ABEC-1817A760ECB6}" dt="2020-05-09T06:05:21.553" v="2896" actId="164"/>
          <ac:spMkLst>
            <pc:docMk/>
            <pc:sldMk cId="1413921511" sldId="257"/>
            <ac:spMk id="149" creationId="{F9F993EB-C5B8-4E2D-B882-8CD406E6423D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53" creationId="{4DE880F4-966D-4F0F-9D72-CBCC0C0D98DF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54" creationId="{3254F388-6B6B-4206-A58F-36B58BC2F20D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55" creationId="{68BF01D4-6A40-4964-9B76-99201FCB188F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56" creationId="{8B5B1C8E-37A1-437D-82F9-30005CF43FC4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57" creationId="{E889DE3E-714B-4C99-A2ED-A31EA105D83C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58" creationId="{34F04CF1-9F85-4B24-9B38-F3B27680E527}"/>
          </ac:spMkLst>
        </pc:spChg>
        <pc:spChg chg="add mod">
          <ac:chgData name="(전자공학부)안지용" userId="9ed11cc6-1bb3-4c37-bc88-36a6e0a9f2e1" providerId="ADAL" clId="{A05DA686-6BFA-49BA-ABEC-1817A760ECB6}" dt="2020-05-08T17:51:29.065" v="2513" actId="113"/>
          <ac:spMkLst>
            <pc:docMk/>
            <pc:sldMk cId="1413921511" sldId="257"/>
            <ac:spMk id="159" creationId="{BF6A5E11-AA99-4C19-B35D-9E1027A01B8D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60" creationId="{FB26DDFC-C5A9-47D8-9A64-45D572EB4145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61" creationId="{3CA4A32A-EBA2-4A21-BB4F-2DA08A015D4B}"/>
          </ac:spMkLst>
        </pc:spChg>
        <pc:spChg chg="add mod">
          <ac:chgData name="(전자공학부)안지용" userId="9ed11cc6-1bb3-4c37-bc88-36a6e0a9f2e1" providerId="ADAL" clId="{A05DA686-6BFA-49BA-ABEC-1817A760ECB6}" dt="2020-05-08T17:46:16.221" v="2213" actId="14100"/>
          <ac:spMkLst>
            <pc:docMk/>
            <pc:sldMk cId="1413921511" sldId="257"/>
            <ac:spMk id="165" creationId="{83741FE7-7A61-480F-A19C-DF7140199BC8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66" creationId="{51D9209D-AEE4-46FE-AC5F-84D8A381F3A0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67" creationId="{9D69459D-D5AA-4D37-B2B9-17B66C6018CA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68" creationId="{720BE6E4-5720-4A81-8318-082DBFA45B42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69" creationId="{89FC264E-307F-4CC6-8935-A36CCE50FF65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70" creationId="{0E2F659C-968C-4708-9C0E-DAEB5DFF682E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71" creationId="{9AFF2ECA-3B08-4C2E-B547-C70DFCBFC6ED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72" creationId="{33844B52-24F0-4AEF-B8C0-AC6954197CE6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73" creationId="{1FFB4094-AF41-4891-A094-DFE88052B5CB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74" creationId="{E1F3FC60-12B0-48B0-98FF-C1F480B86507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75" creationId="{15AF4C2D-B10F-4F0E-B729-E2D3BAE45C09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76" creationId="{3FCEBE83-DBFD-44BD-9EDB-53596741D3F0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78" creationId="{3C9993DE-DFD5-41A5-AAD0-588978A1CB2C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79" creationId="{01A05006-B834-4CFE-B80D-6C4649A007AC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80" creationId="{5CAD7F98-9224-4BD0-A63B-CC61DFEFEC5C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81" creationId="{88ACE9A9-A51A-4345-9456-4705F4284C31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82" creationId="{B89C4EF4-55C8-4E69-876A-B562C0F6B7D0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83" creationId="{93A9106F-9040-4630-875E-FD0E0A3F52A2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84" creationId="{0BD36C6D-0EEB-40BE-811E-626B2703199C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85" creationId="{52B96C75-BDCA-4D61-AC2F-C0A5CEE29AA9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86" creationId="{8D9A7D29-E3E4-4C92-98E7-539224E07679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87" creationId="{82EBE807-B231-4B29-8CC6-8D5ECA1BDEEF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88" creationId="{8CC23859-10E1-4D0B-B215-90727D482AE4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89" creationId="{7EBEB686-FA78-4D3D-8EDC-5D2CBCD4AF50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90" creationId="{76E01506-BF35-4642-9166-6E90CFE5B6A9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91" creationId="{981BC4A7-E5A7-4056-9B67-B0E7610D6F51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92" creationId="{5513ECAB-2D22-41EF-8EA6-B6126ED89A40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93" creationId="{3B5B074D-D00D-4A38-A652-BFE726B0AD47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94" creationId="{4D0F60A4-4E7C-4D39-A7DE-12DC63D878B0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95" creationId="{30F4B490-3009-44A8-A60A-BF3734C71080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96" creationId="{3A098C39-0CC9-487B-BC82-BA0892502704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97" creationId="{03248036-D133-44EB-8C35-39BE24F8845F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98" creationId="{1B615D00-9041-44E4-ACE9-50CD632BDC41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199" creationId="{5C4C9F65-FE04-44E5-8235-ED81F9618472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200" creationId="{E1A7EE7F-12AE-4B40-86D3-C003D388F59F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201" creationId="{D5B7C7D8-4EE1-4DD7-B356-F79B6873DD15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202" creationId="{BA0C7EC2-31C4-44D8-A3EC-CDE3534A0E19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203" creationId="{B8562EBB-774A-438B-BA88-250B85D22B2E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204" creationId="{CA59E002-8190-4461-8032-EC8CC536B65E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205" creationId="{91BC7BA2-AF25-417C-855D-07B73249877E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206" creationId="{7C82DEA1-D98B-4143-AF76-7935F3F30CF9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207" creationId="{1FBBFE3A-3F29-4ABD-9E06-70E5985ED2C2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208" creationId="{BF98F47B-86C1-4446-97E0-595E841CB5E4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209" creationId="{D81075B0-6FD4-4065-8C3A-88D81A2D0CEC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210" creationId="{33161BAF-5A1C-4FC1-8564-74EA063F119B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211" creationId="{1DFDA674-218F-4C4F-9DB1-D0347BD7E026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212" creationId="{A2640DAC-7851-48C8-9D39-AAD5EED218C9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213" creationId="{17F5BA6A-045A-4821-A963-A6839583BBD2}"/>
          </ac:spMkLst>
        </pc:spChg>
        <pc:spChg chg="mod">
          <ac:chgData name="(전자공학부)안지용" userId="9ed11cc6-1bb3-4c37-bc88-36a6e0a9f2e1" providerId="ADAL" clId="{A05DA686-6BFA-49BA-ABEC-1817A760ECB6}" dt="2020-05-09T05:57:25.273" v="2514"/>
          <ac:spMkLst>
            <pc:docMk/>
            <pc:sldMk cId="1413921511" sldId="257"/>
            <ac:spMk id="214" creationId="{F3D3BA73-4E76-47E9-A628-415E4AD25A89}"/>
          </ac:spMkLst>
        </pc:spChg>
        <pc:spChg chg="mod">
          <ac:chgData name="(전자공학부)안지용" userId="9ed11cc6-1bb3-4c37-bc88-36a6e0a9f2e1" providerId="ADAL" clId="{A05DA686-6BFA-49BA-ABEC-1817A760ECB6}" dt="2020-05-09T06:02:13.156" v="2715"/>
          <ac:spMkLst>
            <pc:docMk/>
            <pc:sldMk cId="1413921511" sldId="257"/>
            <ac:spMk id="220" creationId="{EFDA2E23-D782-4C9B-9D82-7260FB96BEE6}"/>
          </ac:spMkLst>
        </pc:spChg>
        <pc:spChg chg="mod">
          <ac:chgData name="(전자공학부)안지용" userId="9ed11cc6-1bb3-4c37-bc88-36a6e0a9f2e1" providerId="ADAL" clId="{A05DA686-6BFA-49BA-ABEC-1817A760ECB6}" dt="2020-05-09T06:02:13.156" v="2715"/>
          <ac:spMkLst>
            <pc:docMk/>
            <pc:sldMk cId="1413921511" sldId="257"/>
            <ac:spMk id="221" creationId="{887563EE-1F47-4412-A20C-3D3E34E55FDA}"/>
          </ac:spMkLst>
        </pc:spChg>
        <pc:spChg chg="add mod">
          <ac:chgData name="(전자공학부)안지용" userId="9ed11cc6-1bb3-4c37-bc88-36a6e0a9f2e1" providerId="ADAL" clId="{A05DA686-6BFA-49BA-ABEC-1817A760ECB6}" dt="2020-05-09T06:05:16.175" v="2895" actId="164"/>
          <ac:spMkLst>
            <pc:docMk/>
            <pc:sldMk cId="1413921511" sldId="257"/>
            <ac:spMk id="222" creationId="{321655DE-3AAA-4C5C-911A-D13736CD1597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26" creationId="{E5F23CBA-E530-44D3-AA02-0223DA02760A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27" creationId="{194BE54A-FE22-478B-A3F5-AE6F37F77769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28" creationId="{3324F545-AB9B-4A16-B7A2-2FE43E86C678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29" creationId="{2DEA59E7-5163-4E74-BCE9-72647097D46D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30" creationId="{53A3F213-E6B0-446D-8F87-E15D06C20674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31" creationId="{C9569E01-9AF8-4A28-9AD4-1C4F80B7021D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32" creationId="{E4EA92B3-B78A-40AF-A465-36367141FB40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33" creationId="{78D5FB32-2EE3-4515-A842-1086A472B533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34" creationId="{3030B4BC-83D3-4271-9674-A538922DA7A7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35" creationId="{04C11F90-9B82-44FE-BD01-4BA1C1012FAC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36" creationId="{C62585EA-BCDA-48FA-8AB4-062311F8F846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37" creationId="{2E59E7AD-DF0D-49AE-B137-999806C375E2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38" creationId="{464FE2CE-3128-4254-9C76-84FEF0B8C79B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39" creationId="{A1E543EE-5488-43CD-B6C3-F750C071F974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40" creationId="{378CF267-ED3D-4EF8-89F2-486085B4959B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41" creationId="{1A8ADFF2-2F98-4EA2-B1B3-079DCEB56130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42" creationId="{62BAB7A4-5675-45F5-ABA4-87660D36DAB9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43" creationId="{91F9230A-C9CE-417D-8935-47BD5DBCF188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44" creationId="{B6B9D69A-201E-47CB-9BA1-A38AF3A9788B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46" creationId="{B227C331-2B74-4B10-A1B7-370C27F06C41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47" creationId="{149F0FC6-59A6-41AB-9F51-6696E3375704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48" creationId="{D74B1937-EB82-4660-87E2-1D3FD7FB0A00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49" creationId="{39FC5975-37D9-4478-97F2-ED5047C6B419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50" creationId="{75D0578D-FF61-494C-9756-E9AF6D6BCC1E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51" creationId="{8B7CA741-0A69-4A4B-9635-5D00736DB16F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52" creationId="{C6A9436C-CF02-41C5-8961-D70C04D29AFD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53" creationId="{EDA2E37A-98B1-44A3-9ED1-DE7989D44A9A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54" creationId="{CBE67C63-8255-4F22-AD3A-523001143438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55" creationId="{537F5BF0-241B-44DD-9933-2B16A0359C3B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56" creationId="{6806FC7E-CA13-4959-8549-0521C3E0A95D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57" creationId="{0465074A-40C8-4971-9D42-1C9548ED62AB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58" creationId="{0D75D356-26AD-47EF-BBC1-4F4971F5A424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59" creationId="{C50AD00E-2851-4CA4-8843-44FEBBBB1130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60" creationId="{EFA598A4-EF6D-469E-AFC8-1BA8DD79D10B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61" creationId="{21727537-A3D6-42D3-BDFD-17D5482C841E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62" creationId="{B9294A9A-EBFB-4C0F-870F-15BC566EE66A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63" creationId="{3F56058F-8510-4B47-AEBE-8952677805A4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64" creationId="{FA380EFD-7C10-415C-BF0A-21A90A44E70F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65" creationId="{C896E9B6-D0C8-4F81-BEAA-CD11E00C9BA7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66" creationId="{3533ACE0-9E3D-443F-935C-6B4DA562EB1D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67" creationId="{969753B8-412D-4343-AB3B-20C973039C98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68" creationId="{B7336DB8-C1EA-4C16-87E0-39ADE785A7B8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69" creationId="{0651AE2F-B53B-4A9B-9D8A-B1C9B87FCAFF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70" creationId="{F6FF8223-3DD0-4B90-9AC7-01AB939BB22C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71" creationId="{7DE6AFCD-C7CC-4F79-87EF-A636ED516653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72" creationId="{F9D496E9-3C2F-476B-A6DD-9D073F65976E}"/>
          </ac:spMkLst>
        </pc:spChg>
        <pc:spChg chg="mod">
          <ac:chgData name="(전자공학부)안지용" userId="9ed11cc6-1bb3-4c37-bc88-36a6e0a9f2e1" providerId="ADAL" clId="{A05DA686-6BFA-49BA-ABEC-1817A760ECB6}" dt="2020-05-09T06:12:00.510" v="3124"/>
          <ac:spMkLst>
            <pc:docMk/>
            <pc:sldMk cId="1413921511" sldId="257"/>
            <ac:spMk id="273" creationId="{A27E7C80-5B40-48C7-B382-579C8C29E249}"/>
          </ac:spMkLst>
        </pc:spChg>
        <pc:spChg chg="add del mod">
          <ac:chgData name="(전자공학부)안지용" userId="9ed11cc6-1bb3-4c37-bc88-36a6e0a9f2e1" providerId="ADAL" clId="{A05DA686-6BFA-49BA-ABEC-1817A760ECB6}" dt="2020-05-09T06:13:56.174" v="3145"/>
          <ac:spMkLst>
            <pc:docMk/>
            <pc:sldMk cId="1413921511" sldId="257"/>
            <ac:spMk id="274" creationId="{52AFDA8C-0311-4868-BA99-B4B0E649E241}"/>
          </ac:spMkLst>
        </pc:spChg>
        <pc:spChg chg="mod">
          <ac:chgData name="(전자공학부)안지용" userId="9ed11cc6-1bb3-4c37-bc88-36a6e0a9f2e1" providerId="ADAL" clId="{A05DA686-6BFA-49BA-ABEC-1817A760ECB6}" dt="2020-05-09T06:14:08.198" v="3146"/>
          <ac:spMkLst>
            <pc:docMk/>
            <pc:sldMk cId="1413921511" sldId="257"/>
            <ac:spMk id="277" creationId="{ACC1D1E6-6910-43E9-9E09-9A8E13B3C9CA}"/>
          </ac:spMkLst>
        </pc:spChg>
        <pc:spChg chg="mod">
          <ac:chgData name="(전자공학부)안지용" userId="9ed11cc6-1bb3-4c37-bc88-36a6e0a9f2e1" providerId="ADAL" clId="{A05DA686-6BFA-49BA-ABEC-1817A760ECB6}" dt="2020-05-09T06:14:08.198" v="3146"/>
          <ac:spMkLst>
            <pc:docMk/>
            <pc:sldMk cId="1413921511" sldId="257"/>
            <ac:spMk id="278" creationId="{E48F5A0F-CF99-4E2E-81D9-D3C7141A1C8B}"/>
          </ac:spMkLst>
        </pc:spChg>
        <pc:spChg chg="mod">
          <ac:chgData name="(전자공학부)안지용" userId="9ed11cc6-1bb3-4c37-bc88-36a6e0a9f2e1" providerId="ADAL" clId="{A05DA686-6BFA-49BA-ABEC-1817A760ECB6}" dt="2020-05-09T06:14:08.198" v="3146"/>
          <ac:spMkLst>
            <pc:docMk/>
            <pc:sldMk cId="1413921511" sldId="257"/>
            <ac:spMk id="279" creationId="{123B67C7-663C-4F4F-A556-E826126D9915}"/>
          </ac:spMkLst>
        </pc:spChg>
        <pc:spChg chg="mod">
          <ac:chgData name="(전자공학부)안지용" userId="9ed11cc6-1bb3-4c37-bc88-36a6e0a9f2e1" providerId="ADAL" clId="{A05DA686-6BFA-49BA-ABEC-1817A760ECB6}" dt="2020-05-09T06:14:08.198" v="3146"/>
          <ac:spMkLst>
            <pc:docMk/>
            <pc:sldMk cId="1413921511" sldId="257"/>
            <ac:spMk id="280" creationId="{691D32C6-E477-4596-8810-60ADA304E741}"/>
          </ac:spMkLst>
        </pc:spChg>
        <pc:spChg chg="mod">
          <ac:chgData name="(전자공학부)안지용" userId="9ed11cc6-1bb3-4c37-bc88-36a6e0a9f2e1" providerId="ADAL" clId="{A05DA686-6BFA-49BA-ABEC-1817A760ECB6}" dt="2020-05-09T06:14:08.198" v="3146"/>
          <ac:spMkLst>
            <pc:docMk/>
            <pc:sldMk cId="1413921511" sldId="257"/>
            <ac:spMk id="281" creationId="{2E977475-3AB8-43E5-9EED-4D75CD0ACD20}"/>
          </ac:spMkLst>
        </pc:spChg>
        <pc:grpChg chg="add mod">
          <ac:chgData name="(전자공학부)안지용" userId="9ed11cc6-1bb3-4c37-bc88-36a6e0a9f2e1" providerId="ADAL" clId="{A05DA686-6BFA-49BA-ABEC-1817A760ECB6}" dt="2020-05-09T06:24:00.910" v="3586" actId="14100"/>
          <ac:grpSpMkLst>
            <pc:docMk/>
            <pc:sldMk cId="1413921511" sldId="257"/>
            <ac:grpSpMk id="3" creationId="{9DB98E1B-3668-4852-AFCB-197584C3EF0C}"/>
          </ac:grpSpMkLst>
        </pc:grpChg>
        <pc:grpChg chg="add del mod">
          <ac:chgData name="(전자공학부)안지용" userId="9ed11cc6-1bb3-4c37-bc88-36a6e0a9f2e1" providerId="ADAL" clId="{A05DA686-6BFA-49BA-ABEC-1817A760ECB6}" dt="2020-05-09T06:05:25.311" v="2898" actId="478"/>
          <ac:grpSpMkLst>
            <pc:docMk/>
            <pc:sldMk cId="1413921511" sldId="257"/>
            <ac:grpSpMk id="4" creationId="{421A0ACB-BE85-4A8B-B671-DF22C8858A57}"/>
          </ac:grpSpMkLst>
        </pc:grpChg>
        <pc:grpChg chg="add mod topLvl">
          <ac:chgData name="(전자공학부)안지용" userId="9ed11cc6-1bb3-4c37-bc88-36a6e0a9f2e1" providerId="ADAL" clId="{A05DA686-6BFA-49BA-ABEC-1817A760ECB6}" dt="2020-05-09T06:21:30.123" v="3537" actId="165"/>
          <ac:grpSpMkLst>
            <pc:docMk/>
            <pc:sldMk cId="1413921511" sldId="257"/>
            <ac:grpSpMk id="6" creationId="{967552EC-6BCF-45E2-96B5-07C3D7B97119}"/>
          </ac:grpSpMkLst>
        </pc:grpChg>
        <pc:grpChg chg="add del mod">
          <ac:chgData name="(전자공학부)안지용" userId="9ed11cc6-1bb3-4c37-bc88-36a6e0a9f2e1" providerId="ADAL" clId="{A05DA686-6BFA-49BA-ABEC-1817A760ECB6}" dt="2020-05-09T06:21:30.123" v="3537" actId="165"/>
          <ac:grpSpMkLst>
            <pc:docMk/>
            <pc:sldMk cId="1413921511" sldId="257"/>
            <ac:grpSpMk id="7" creationId="{EBB47EF1-0023-45AF-B094-B026DA046F98}"/>
          </ac:grpSpMkLst>
        </pc:grpChg>
        <pc:grpChg chg="add mod">
          <ac:chgData name="(전자공학부)안지용" userId="9ed11cc6-1bb3-4c37-bc88-36a6e0a9f2e1" providerId="ADAL" clId="{A05DA686-6BFA-49BA-ABEC-1817A760ECB6}" dt="2020-05-09T06:19:33.563" v="3373" actId="1035"/>
          <ac:grpSpMkLst>
            <pc:docMk/>
            <pc:sldMk cId="1413921511" sldId="257"/>
            <ac:grpSpMk id="9" creationId="{8316C46A-D304-4B63-BCB5-8964CF904588}"/>
          </ac:grpSpMkLst>
        </pc:grpChg>
        <pc:grpChg chg="add del mod">
          <ac:chgData name="(전자공학부)안지용" userId="9ed11cc6-1bb3-4c37-bc88-36a6e0a9f2e1" providerId="ADAL" clId="{A05DA686-6BFA-49BA-ABEC-1817A760ECB6}" dt="2020-05-08T16:39:11.065" v="467" actId="478"/>
          <ac:grpSpMkLst>
            <pc:docMk/>
            <pc:sldMk cId="1413921511" sldId="257"/>
            <ac:grpSpMk id="23" creationId="{5865DBCA-3002-4AE7-ADC9-C1202AA5D08E}"/>
          </ac:grpSpMkLst>
        </pc:grpChg>
        <pc:grpChg chg="add del mod">
          <ac:chgData name="(전자공학부)안지용" userId="9ed11cc6-1bb3-4c37-bc88-36a6e0a9f2e1" providerId="ADAL" clId="{A05DA686-6BFA-49BA-ABEC-1817A760ECB6}" dt="2020-05-08T16:43:49.301" v="749" actId="165"/>
          <ac:grpSpMkLst>
            <pc:docMk/>
            <pc:sldMk cId="1413921511" sldId="257"/>
            <ac:grpSpMk id="30" creationId="{8642F269-8B00-4202-AF2F-9B7EBE812C9C}"/>
          </ac:grpSpMkLst>
        </pc:grpChg>
        <pc:grpChg chg="add mod">
          <ac:chgData name="(전자공학부)안지용" userId="9ed11cc6-1bb3-4c37-bc88-36a6e0a9f2e1" providerId="ADAL" clId="{A05DA686-6BFA-49BA-ABEC-1817A760ECB6}" dt="2020-05-09T06:04:29.294" v="2839" actId="1076"/>
          <ac:grpSpMkLst>
            <pc:docMk/>
            <pc:sldMk cId="1413921511" sldId="257"/>
            <ac:grpSpMk id="36" creationId="{0138B5B0-852E-4911-8496-C8BED2B49C34}"/>
          </ac:grpSpMkLst>
        </pc:grpChg>
        <pc:grpChg chg="add mod">
          <ac:chgData name="(전자공학부)안지용" userId="9ed11cc6-1bb3-4c37-bc88-36a6e0a9f2e1" providerId="ADAL" clId="{A05DA686-6BFA-49BA-ABEC-1817A760ECB6}" dt="2020-05-09T06:04:32.950" v="2857" actId="1036"/>
          <ac:grpSpMkLst>
            <pc:docMk/>
            <pc:sldMk cId="1413921511" sldId="257"/>
            <ac:grpSpMk id="38" creationId="{05835D9A-A47A-4C89-BC09-4234099E93C6}"/>
          </ac:grpSpMkLst>
        </pc:grpChg>
        <pc:grpChg chg="mod">
          <ac:chgData name="(전자공학부)안지용" userId="9ed11cc6-1bb3-4c37-bc88-36a6e0a9f2e1" providerId="ADAL" clId="{A05DA686-6BFA-49BA-ABEC-1817A760ECB6}" dt="2020-05-08T16:51:40.165" v="1020"/>
          <ac:grpSpMkLst>
            <pc:docMk/>
            <pc:sldMk cId="1413921511" sldId="257"/>
            <ac:grpSpMk id="39" creationId="{5FF738F6-EC25-43FC-A247-06179B7A3961}"/>
          </ac:grpSpMkLst>
        </pc:grpChg>
        <pc:grpChg chg="mod">
          <ac:chgData name="(전자공학부)안지용" userId="9ed11cc6-1bb3-4c37-bc88-36a6e0a9f2e1" providerId="ADAL" clId="{A05DA686-6BFA-49BA-ABEC-1817A760ECB6}" dt="2020-05-08T16:51:40.165" v="1020"/>
          <ac:grpSpMkLst>
            <pc:docMk/>
            <pc:sldMk cId="1413921511" sldId="257"/>
            <ac:grpSpMk id="40" creationId="{3AB640D4-7D91-479B-BDB5-A70D527C321A}"/>
          </ac:grpSpMkLst>
        </pc:grpChg>
        <pc:grpChg chg="add del mod">
          <ac:chgData name="(전자공학부)안지용" userId="9ed11cc6-1bb3-4c37-bc88-36a6e0a9f2e1" providerId="ADAL" clId="{A05DA686-6BFA-49BA-ABEC-1817A760ECB6}" dt="2020-05-08T17:15:53.796" v="1339" actId="21"/>
          <ac:grpSpMkLst>
            <pc:docMk/>
            <pc:sldMk cId="1413921511" sldId="257"/>
            <ac:grpSpMk id="63" creationId="{C477EB22-6918-4A87-A35C-6F9D4E94D637}"/>
          </ac:grpSpMkLst>
        </pc:grpChg>
        <pc:grpChg chg="mod">
          <ac:chgData name="(전자공학부)안지용" userId="9ed11cc6-1bb3-4c37-bc88-36a6e0a9f2e1" providerId="ADAL" clId="{A05DA686-6BFA-49BA-ABEC-1817A760ECB6}" dt="2020-05-08T16:56:33.971" v="1076"/>
          <ac:grpSpMkLst>
            <pc:docMk/>
            <pc:sldMk cId="1413921511" sldId="257"/>
            <ac:grpSpMk id="64" creationId="{E63D1E7F-EB8B-413D-9071-28CD9A08CC87}"/>
          </ac:grpSpMkLst>
        </pc:grpChg>
        <pc:grpChg chg="mod">
          <ac:chgData name="(전자공학부)안지용" userId="9ed11cc6-1bb3-4c37-bc88-36a6e0a9f2e1" providerId="ADAL" clId="{A05DA686-6BFA-49BA-ABEC-1817A760ECB6}" dt="2020-05-08T16:56:33.971" v="1076"/>
          <ac:grpSpMkLst>
            <pc:docMk/>
            <pc:sldMk cId="1413921511" sldId="257"/>
            <ac:grpSpMk id="69" creationId="{1A6BD022-B74A-4A4F-A3FC-C805320B27DA}"/>
          </ac:grpSpMkLst>
        </pc:grpChg>
        <pc:grpChg chg="mod">
          <ac:chgData name="(전자공학부)안지용" userId="9ed11cc6-1bb3-4c37-bc88-36a6e0a9f2e1" providerId="ADAL" clId="{A05DA686-6BFA-49BA-ABEC-1817A760ECB6}" dt="2020-05-08T16:56:33.971" v="1076"/>
          <ac:grpSpMkLst>
            <pc:docMk/>
            <pc:sldMk cId="1413921511" sldId="257"/>
            <ac:grpSpMk id="77" creationId="{58F39DEB-530C-4BDE-B558-FC262F3034C6}"/>
          </ac:grpSpMkLst>
        </pc:grpChg>
        <pc:grpChg chg="mod">
          <ac:chgData name="(전자공학부)안지용" userId="9ed11cc6-1bb3-4c37-bc88-36a6e0a9f2e1" providerId="ADAL" clId="{A05DA686-6BFA-49BA-ABEC-1817A760ECB6}" dt="2020-05-08T16:56:33.971" v="1076"/>
          <ac:grpSpMkLst>
            <pc:docMk/>
            <pc:sldMk cId="1413921511" sldId="257"/>
            <ac:grpSpMk id="78" creationId="{43976E7D-97A6-444C-A41C-4D9325C37D7E}"/>
          </ac:grpSpMkLst>
        </pc:grpChg>
        <pc:grpChg chg="mod">
          <ac:chgData name="(전자공학부)안지용" userId="9ed11cc6-1bb3-4c37-bc88-36a6e0a9f2e1" providerId="ADAL" clId="{A05DA686-6BFA-49BA-ABEC-1817A760ECB6}" dt="2020-05-08T16:56:33.971" v="1076"/>
          <ac:grpSpMkLst>
            <pc:docMk/>
            <pc:sldMk cId="1413921511" sldId="257"/>
            <ac:grpSpMk id="84" creationId="{0E2895A0-ACB0-48AE-9918-97ADA14E09AE}"/>
          </ac:grpSpMkLst>
        </pc:grpChg>
        <pc:grpChg chg="add mod">
          <ac:chgData name="(전자공학부)안지용" userId="9ed11cc6-1bb3-4c37-bc88-36a6e0a9f2e1" providerId="ADAL" clId="{A05DA686-6BFA-49BA-ABEC-1817A760ECB6}" dt="2020-05-09T06:04:47.809" v="2889" actId="1036"/>
          <ac:grpSpMkLst>
            <pc:docMk/>
            <pc:sldMk cId="1413921511" sldId="257"/>
            <ac:grpSpMk id="93" creationId="{062A2663-210A-4501-9C08-5E6CB3E5AEF3}"/>
          </ac:grpSpMkLst>
        </pc:grpChg>
        <pc:grpChg chg="add del mod">
          <ac:chgData name="(전자공학부)안지용" userId="9ed11cc6-1bb3-4c37-bc88-36a6e0a9f2e1" providerId="ADAL" clId="{A05DA686-6BFA-49BA-ABEC-1817A760ECB6}" dt="2020-05-09T06:05:25.311" v="2898" actId="478"/>
          <ac:grpSpMkLst>
            <pc:docMk/>
            <pc:sldMk cId="1413921511" sldId="257"/>
            <ac:grpSpMk id="94" creationId="{26D76EB9-4515-4070-B3F3-C46EB3482DD9}"/>
          </ac:grpSpMkLst>
        </pc:grpChg>
        <pc:grpChg chg="mod">
          <ac:chgData name="(전자공학부)안지용" userId="9ed11cc6-1bb3-4c37-bc88-36a6e0a9f2e1" providerId="ADAL" clId="{A05DA686-6BFA-49BA-ABEC-1817A760ECB6}" dt="2020-05-08T17:15:56.539" v="1340"/>
          <ac:grpSpMkLst>
            <pc:docMk/>
            <pc:sldMk cId="1413921511" sldId="257"/>
            <ac:grpSpMk id="101" creationId="{53F17F73-71D0-4369-B267-6F355E723257}"/>
          </ac:grpSpMkLst>
        </pc:grpChg>
        <pc:grpChg chg="add mod topLvl">
          <ac:chgData name="(전자공학부)안지용" userId="9ed11cc6-1bb3-4c37-bc88-36a6e0a9f2e1" providerId="ADAL" clId="{A05DA686-6BFA-49BA-ABEC-1817A760ECB6}" dt="2020-05-09T06:21:34.591" v="3542" actId="1036"/>
          <ac:grpSpMkLst>
            <pc:docMk/>
            <pc:sldMk cId="1413921511" sldId="257"/>
            <ac:grpSpMk id="105" creationId="{ED958D5A-A9D5-4AF2-B7D1-6850BB0FE0A9}"/>
          </ac:grpSpMkLst>
        </pc:grpChg>
        <pc:grpChg chg="mod">
          <ac:chgData name="(전자공학부)안지용" userId="9ed11cc6-1bb3-4c37-bc88-36a6e0a9f2e1" providerId="ADAL" clId="{A05DA686-6BFA-49BA-ABEC-1817A760ECB6}" dt="2020-05-08T17:15:56.539" v="1340"/>
          <ac:grpSpMkLst>
            <pc:docMk/>
            <pc:sldMk cId="1413921511" sldId="257"/>
            <ac:grpSpMk id="116" creationId="{BB8D98FD-B977-4411-874B-EE372EF8E17B}"/>
          </ac:grpSpMkLst>
        </pc:grpChg>
        <pc:grpChg chg="mod">
          <ac:chgData name="(전자공학부)안지용" userId="9ed11cc6-1bb3-4c37-bc88-36a6e0a9f2e1" providerId="ADAL" clId="{A05DA686-6BFA-49BA-ABEC-1817A760ECB6}" dt="2020-05-08T17:15:56.539" v="1340"/>
          <ac:grpSpMkLst>
            <pc:docMk/>
            <pc:sldMk cId="1413921511" sldId="257"/>
            <ac:grpSpMk id="124" creationId="{BE3840C3-DE9D-4246-B368-25C7300F58CA}"/>
          </ac:grpSpMkLst>
        </pc:grpChg>
        <pc:grpChg chg="mod">
          <ac:chgData name="(전자공학부)안지용" userId="9ed11cc6-1bb3-4c37-bc88-36a6e0a9f2e1" providerId="ADAL" clId="{A05DA686-6BFA-49BA-ABEC-1817A760ECB6}" dt="2020-05-08T17:15:56.539" v="1340"/>
          <ac:grpSpMkLst>
            <pc:docMk/>
            <pc:sldMk cId="1413921511" sldId="257"/>
            <ac:grpSpMk id="125" creationId="{8113A3A4-F7A2-4410-A21D-0CFB8828AAB6}"/>
          </ac:grpSpMkLst>
        </pc:grpChg>
        <pc:grpChg chg="mod">
          <ac:chgData name="(전자공학부)안지용" userId="9ed11cc6-1bb3-4c37-bc88-36a6e0a9f2e1" providerId="ADAL" clId="{A05DA686-6BFA-49BA-ABEC-1817A760ECB6}" dt="2020-05-08T17:15:56.539" v="1340"/>
          <ac:grpSpMkLst>
            <pc:docMk/>
            <pc:sldMk cId="1413921511" sldId="257"/>
            <ac:grpSpMk id="131" creationId="{FC18D218-E207-428F-B72B-491612D7EDD1}"/>
          </ac:grpSpMkLst>
        </pc:grpChg>
        <pc:grpChg chg="add mod">
          <ac:chgData name="(전자공학부)안지용" userId="9ed11cc6-1bb3-4c37-bc88-36a6e0a9f2e1" providerId="ADAL" clId="{A05DA686-6BFA-49BA-ABEC-1817A760ECB6}" dt="2020-05-09T06:18:23.706" v="3312" actId="164"/>
          <ac:grpSpMkLst>
            <pc:docMk/>
            <pc:sldMk cId="1413921511" sldId="257"/>
            <ac:grpSpMk id="151" creationId="{702F7A34-88D6-437C-882F-FB2A0DA31E75}"/>
          </ac:grpSpMkLst>
        </pc:grpChg>
        <pc:grpChg chg="add mod">
          <ac:chgData name="(전자공학부)안지용" userId="9ed11cc6-1bb3-4c37-bc88-36a6e0a9f2e1" providerId="ADAL" clId="{A05DA686-6BFA-49BA-ABEC-1817A760ECB6}" dt="2020-05-09T06:04:47.809" v="2889" actId="1036"/>
          <ac:grpSpMkLst>
            <pc:docMk/>
            <pc:sldMk cId="1413921511" sldId="257"/>
            <ac:grpSpMk id="215" creationId="{ECC391E3-3C4B-49BA-A25D-E5C4D4A21E1A}"/>
          </ac:grpSpMkLst>
        </pc:grpChg>
        <pc:grpChg chg="add mod">
          <ac:chgData name="(전자공학부)안지용" userId="9ed11cc6-1bb3-4c37-bc88-36a6e0a9f2e1" providerId="ADAL" clId="{A05DA686-6BFA-49BA-ABEC-1817A760ECB6}" dt="2020-05-09T06:18:23.706" v="3312" actId="164"/>
          <ac:grpSpMkLst>
            <pc:docMk/>
            <pc:sldMk cId="1413921511" sldId="257"/>
            <ac:grpSpMk id="224" creationId="{5A785D42-DF36-437E-875C-2F6DE1C56E28}"/>
          </ac:grpSpMkLst>
        </pc:grpChg>
        <pc:grpChg chg="add mod">
          <ac:chgData name="(전자공학부)안지용" userId="9ed11cc6-1bb3-4c37-bc88-36a6e0a9f2e1" providerId="ADAL" clId="{A05DA686-6BFA-49BA-ABEC-1817A760ECB6}" dt="2020-05-09T06:18:23.706" v="3312" actId="164"/>
          <ac:grpSpMkLst>
            <pc:docMk/>
            <pc:sldMk cId="1413921511" sldId="257"/>
            <ac:grpSpMk id="275" creationId="{AAFE7204-030E-4002-AC81-70D5B6CFCEF4}"/>
          </ac:grpSpMkLst>
        </pc:grpChg>
        <pc:graphicFrameChg chg="add del">
          <ac:chgData name="(전자공학부)안지용" userId="9ed11cc6-1bb3-4c37-bc88-36a6e0a9f2e1" providerId="ADAL" clId="{A05DA686-6BFA-49BA-ABEC-1817A760ECB6}" dt="2020-05-08T17:25:33.713" v="1660" actId="3680"/>
          <ac:graphicFrameMkLst>
            <pc:docMk/>
            <pc:sldMk cId="1413921511" sldId="257"/>
            <ac:graphicFrameMk id="13" creationId="{26B63068-A21C-491C-857C-C82A58E10137}"/>
          </ac:graphicFrameMkLst>
        </pc:graphicFrameChg>
        <pc:graphicFrameChg chg="del">
          <ac:chgData name="(전자공학부)안지용" userId="9ed11cc6-1bb3-4c37-bc88-36a6e0a9f2e1" providerId="ADAL" clId="{A05DA686-6BFA-49BA-ABEC-1817A760ECB6}" dt="2020-05-08T15:21:01.299" v="233" actId="478"/>
          <ac:graphicFrameMkLst>
            <pc:docMk/>
            <pc:sldMk cId="1413921511" sldId="257"/>
            <ac:graphicFrameMk id="15" creationId="{CD5A4AEC-9D54-44B7-A253-782B24ED8086}"/>
          </ac:graphicFrameMkLst>
        </pc:graphicFrameChg>
        <pc:graphicFrameChg chg="add del">
          <ac:chgData name="(전자공학부)안지용" userId="9ed11cc6-1bb3-4c37-bc88-36a6e0a9f2e1" providerId="ADAL" clId="{A05DA686-6BFA-49BA-ABEC-1817A760ECB6}" dt="2020-05-08T17:29:56.512" v="1799" actId="3680"/>
          <ac:graphicFrameMkLst>
            <pc:docMk/>
            <pc:sldMk cId="1413921511" sldId="257"/>
            <ac:graphicFrameMk id="21" creationId="{1F133D25-F22C-460A-B44B-13400C248A35}"/>
          </ac:graphicFrameMkLst>
        </pc:graphicFrameChg>
        <pc:graphicFrameChg chg="add mod">
          <ac:chgData name="(전자공학부)안지용" userId="9ed11cc6-1bb3-4c37-bc88-36a6e0a9f2e1" providerId="ADAL" clId="{A05DA686-6BFA-49BA-ABEC-1817A760ECB6}" dt="2020-05-08T16:38:08.788" v="445" actId="1076"/>
          <ac:graphicFrameMkLst>
            <pc:docMk/>
            <pc:sldMk cId="1413921511" sldId="257"/>
            <ac:graphicFrameMk id="21" creationId="{269F6D69-4C8C-47D6-B869-3D6DF2479344}"/>
          </ac:graphicFrameMkLst>
        </pc:graphicFrameChg>
        <pc:graphicFrameChg chg="add mod">
          <ac:chgData name="(전자공학부)안지용" userId="9ed11cc6-1bb3-4c37-bc88-36a6e0a9f2e1" providerId="ADAL" clId="{A05DA686-6BFA-49BA-ABEC-1817A760ECB6}" dt="2020-05-08T16:38:15.003" v="447" actId="1076"/>
          <ac:graphicFrameMkLst>
            <pc:docMk/>
            <pc:sldMk cId="1413921511" sldId="257"/>
            <ac:graphicFrameMk id="22" creationId="{4E2557B8-0406-4D53-ACB5-82FC1B472A0B}"/>
          </ac:graphicFrameMkLst>
        </pc:graphicFrameChg>
        <pc:graphicFrameChg chg="add del">
          <ac:chgData name="(전자공학부)안지용" userId="9ed11cc6-1bb3-4c37-bc88-36a6e0a9f2e1" providerId="ADAL" clId="{A05DA686-6BFA-49BA-ABEC-1817A760ECB6}" dt="2020-05-08T17:30:48.462" v="1805" actId="3680"/>
          <ac:graphicFrameMkLst>
            <pc:docMk/>
            <pc:sldMk cId="1413921511" sldId="257"/>
            <ac:graphicFrameMk id="23" creationId="{F8C0D405-B9AF-47AF-9391-197ABF6DEAF4}"/>
          </ac:graphicFrameMkLst>
        </pc:graphicFrameChg>
        <pc:graphicFrameChg chg="add del mod modGraphic">
          <ac:chgData name="(전자공학부)안지용" userId="9ed11cc6-1bb3-4c37-bc88-36a6e0a9f2e1" providerId="ADAL" clId="{A05DA686-6BFA-49BA-ABEC-1817A760ECB6}" dt="2020-05-09T06:19:33.563" v="3373" actId="1035"/>
          <ac:graphicFrameMkLst>
            <pc:docMk/>
            <pc:sldMk cId="1413921511" sldId="257"/>
            <ac:graphicFrameMk id="30" creationId="{8E5649CA-EC6F-4D31-AEF1-B8821C3FF64E}"/>
          </ac:graphicFrameMkLst>
        </pc:graphicFrameChg>
        <pc:graphicFrameChg chg="add mod modGraphic">
          <ac:chgData name="(전자공학부)안지용" userId="9ed11cc6-1bb3-4c37-bc88-36a6e0a9f2e1" providerId="ADAL" clId="{A05DA686-6BFA-49BA-ABEC-1817A760ECB6}" dt="2020-05-09T06:04:24.742" v="2838" actId="14100"/>
          <ac:graphicFrameMkLst>
            <pc:docMk/>
            <pc:sldMk cId="1413921511" sldId="257"/>
            <ac:graphicFrameMk id="32" creationId="{FE34D439-1EA7-4363-8CDE-CFC4D9F9DEDA}"/>
          </ac:graphicFrameMkLst>
        </pc:graphicFrameChg>
        <pc:graphicFrameChg chg="add mod modGraphic">
          <ac:chgData name="(전자공학부)안지용" userId="9ed11cc6-1bb3-4c37-bc88-36a6e0a9f2e1" providerId="ADAL" clId="{A05DA686-6BFA-49BA-ABEC-1817A760ECB6}" dt="2020-05-09T06:20:48.182" v="3475" actId="1035"/>
          <ac:graphicFrameMkLst>
            <pc:docMk/>
            <pc:sldMk cId="1413921511" sldId="257"/>
            <ac:graphicFrameMk id="139" creationId="{C69F3001-9F29-44B6-B58A-63804F9C5E43}"/>
          </ac:graphicFrameMkLst>
        </pc:graphicFrameChg>
        <pc:graphicFrameChg chg="add del mod">
          <ac:chgData name="(전자공학부)안지용" userId="9ed11cc6-1bb3-4c37-bc88-36a6e0a9f2e1" providerId="ADAL" clId="{A05DA686-6BFA-49BA-ABEC-1817A760ECB6}" dt="2020-05-08T17:30:04.898" v="1803"/>
          <ac:graphicFrameMkLst>
            <pc:docMk/>
            <pc:sldMk cId="1413921511" sldId="257"/>
            <ac:graphicFrameMk id="151" creationId="{F54CB03A-A482-4AFB-B960-9C7490B1EA3D}"/>
          </ac:graphicFrameMkLst>
        </pc:graphicFrameChg>
        <pc:graphicFrameChg chg="add del mod">
          <ac:chgData name="(전자공학부)안지용" userId="9ed11cc6-1bb3-4c37-bc88-36a6e0a9f2e1" providerId="ADAL" clId="{A05DA686-6BFA-49BA-ABEC-1817A760ECB6}" dt="2020-05-08T17:34:14.326" v="1840"/>
          <ac:graphicFrameMkLst>
            <pc:docMk/>
            <pc:sldMk cId="1413921511" sldId="257"/>
            <ac:graphicFrameMk id="155" creationId="{62E33862-F0B2-4B3C-B383-8365A85BE227}"/>
          </ac:graphicFrameMkLst>
        </pc:graphicFrameChg>
        <pc:graphicFrameChg chg="add del mod">
          <ac:chgData name="(전자공학부)안지용" userId="9ed11cc6-1bb3-4c37-bc88-36a6e0a9f2e1" providerId="ADAL" clId="{A05DA686-6BFA-49BA-ABEC-1817A760ECB6}" dt="2020-05-08T17:36:26.426" v="1862"/>
          <ac:graphicFrameMkLst>
            <pc:docMk/>
            <pc:sldMk cId="1413921511" sldId="257"/>
            <ac:graphicFrameMk id="156" creationId="{95D02EFA-F3C2-4251-AF5E-24544B1640EB}"/>
          </ac:graphicFrameMkLst>
        </pc:graphicFrameChg>
        <pc:picChg chg="del">
          <ac:chgData name="(전자공학부)안지용" userId="9ed11cc6-1bb3-4c37-bc88-36a6e0a9f2e1" providerId="ADAL" clId="{A05DA686-6BFA-49BA-ABEC-1817A760ECB6}" dt="2020-05-08T15:21:02.590" v="234" actId="478"/>
          <ac:picMkLst>
            <pc:docMk/>
            <pc:sldMk cId="1413921511" sldId="257"/>
            <ac:picMk id="3" creationId="{4E6354DF-FC65-42CF-B667-CF5782A3F197}"/>
          </ac:picMkLst>
        </pc:picChg>
        <pc:picChg chg="del">
          <ac:chgData name="(전자공학부)안지용" userId="9ed11cc6-1bb3-4c37-bc88-36a6e0a9f2e1" providerId="ADAL" clId="{A05DA686-6BFA-49BA-ABEC-1817A760ECB6}" dt="2020-05-08T15:21:03.808" v="236" actId="478"/>
          <ac:picMkLst>
            <pc:docMk/>
            <pc:sldMk cId="1413921511" sldId="257"/>
            <ac:picMk id="4" creationId="{FCE0547C-636C-4480-B709-3B97CA7CFDD3}"/>
          </ac:picMkLst>
        </pc:picChg>
        <pc:picChg chg="del">
          <ac:chgData name="(전자공학부)안지용" userId="9ed11cc6-1bb3-4c37-bc88-36a6e0a9f2e1" providerId="ADAL" clId="{A05DA686-6BFA-49BA-ABEC-1817A760ECB6}" dt="2020-05-08T15:20:58.943" v="232" actId="478"/>
          <ac:picMkLst>
            <pc:docMk/>
            <pc:sldMk cId="1413921511" sldId="257"/>
            <ac:picMk id="9" creationId="{3E21975E-7E60-4FB7-8542-41A830BBE124}"/>
          </ac:picMkLst>
        </pc:picChg>
        <pc:picChg chg="del">
          <ac:chgData name="(전자공학부)안지용" userId="9ed11cc6-1bb3-4c37-bc88-36a6e0a9f2e1" providerId="ADAL" clId="{A05DA686-6BFA-49BA-ABEC-1817A760ECB6}" dt="2020-05-08T15:20:58.943" v="232" actId="478"/>
          <ac:picMkLst>
            <pc:docMk/>
            <pc:sldMk cId="1413921511" sldId="257"/>
            <ac:picMk id="10" creationId="{CCADBA38-CACC-42D8-B5A4-40D5E729DDD1}"/>
          </ac:picMkLst>
        </pc:picChg>
        <pc:picChg chg="del">
          <ac:chgData name="(전자공학부)안지용" userId="9ed11cc6-1bb3-4c37-bc88-36a6e0a9f2e1" providerId="ADAL" clId="{A05DA686-6BFA-49BA-ABEC-1817A760ECB6}" dt="2020-05-08T15:21:03.537" v="235" actId="478"/>
          <ac:picMkLst>
            <pc:docMk/>
            <pc:sldMk cId="1413921511" sldId="257"/>
            <ac:picMk id="14" creationId="{BF1B240B-305E-4A5A-89EB-FEE43C1087EB}"/>
          </ac:picMkLst>
        </pc:picChg>
        <pc:picChg chg="del">
          <ac:chgData name="(전자공학부)안지용" userId="9ed11cc6-1bb3-4c37-bc88-36a6e0a9f2e1" providerId="ADAL" clId="{A05DA686-6BFA-49BA-ABEC-1817A760ECB6}" dt="2020-05-08T15:21:04.064" v="237" actId="478"/>
          <ac:picMkLst>
            <pc:docMk/>
            <pc:sldMk cId="1413921511" sldId="257"/>
            <ac:picMk id="16" creationId="{9807D1B2-1D82-43C7-8C6A-F42D1E6B2B3A}"/>
          </ac:picMkLst>
        </pc:picChg>
        <pc:picChg chg="add del mod">
          <ac:chgData name="(전자공학부)안지용" userId="9ed11cc6-1bb3-4c37-bc88-36a6e0a9f2e1" providerId="ADAL" clId="{A05DA686-6BFA-49BA-ABEC-1817A760ECB6}" dt="2020-05-08T16:35:03.771" v="419" actId="478"/>
          <ac:picMkLst>
            <pc:docMk/>
            <pc:sldMk cId="1413921511" sldId="257"/>
            <ac:picMk id="19" creationId="{7C424FC0-7AE3-4272-819E-3366BB04D31A}"/>
          </ac:picMkLst>
        </pc:picChg>
        <pc:picChg chg="add mod">
          <ac:chgData name="(전자공학부)안지용" userId="9ed11cc6-1bb3-4c37-bc88-36a6e0a9f2e1" providerId="ADAL" clId="{A05DA686-6BFA-49BA-ABEC-1817A760ECB6}" dt="2020-05-08T17:49:57.647" v="2490" actId="1036"/>
          <ac:picMkLst>
            <pc:docMk/>
            <pc:sldMk cId="1413921511" sldId="257"/>
            <ac:picMk id="20" creationId="{56D84477-2FD7-4A63-B2F4-4FC5ACF7F64D}"/>
          </ac:picMkLst>
        </pc:picChg>
        <pc:picChg chg="add mod">
          <ac:chgData name="(전자공학부)안지용" userId="9ed11cc6-1bb3-4c37-bc88-36a6e0a9f2e1" providerId="ADAL" clId="{A05DA686-6BFA-49BA-ABEC-1817A760ECB6}" dt="2020-05-08T17:49:57.647" v="2490" actId="1036"/>
          <ac:picMkLst>
            <pc:docMk/>
            <pc:sldMk cId="1413921511" sldId="257"/>
            <ac:picMk id="25" creationId="{7EE23970-4F6F-4565-9E60-AB6E7C66017F}"/>
          </ac:picMkLst>
        </pc:picChg>
        <pc:picChg chg="add mod topLvl">
          <ac:chgData name="(전자공학부)안지용" userId="9ed11cc6-1bb3-4c37-bc88-36a6e0a9f2e1" providerId="ADAL" clId="{A05DA686-6BFA-49BA-ABEC-1817A760ECB6}" dt="2020-05-08T17:17:31.209" v="1386" actId="1036"/>
          <ac:picMkLst>
            <pc:docMk/>
            <pc:sldMk cId="1413921511" sldId="257"/>
            <ac:picMk id="28" creationId="{1F010EBC-1A1E-4A15-9BF9-2B4140EA4D92}"/>
          </ac:picMkLst>
        </pc:picChg>
        <pc:picChg chg="add mod">
          <ac:chgData name="(전자공학부)안지용" userId="9ed11cc6-1bb3-4c37-bc88-36a6e0a9f2e1" providerId="ADAL" clId="{A05DA686-6BFA-49BA-ABEC-1817A760ECB6}" dt="2020-05-08T16:49:41.588" v="949" actId="1076"/>
          <ac:picMkLst>
            <pc:docMk/>
            <pc:sldMk cId="1413921511" sldId="257"/>
            <ac:picMk id="33" creationId="{592C5B35-0F03-458A-9399-510E6773797B}"/>
          </ac:picMkLst>
        </pc:picChg>
        <pc:picChg chg="add mod">
          <ac:chgData name="(전자공학부)안지용" userId="9ed11cc6-1bb3-4c37-bc88-36a6e0a9f2e1" providerId="ADAL" clId="{A05DA686-6BFA-49BA-ABEC-1817A760ECB6}" dt="2020-05-08T16:45:58.446" v="859" actId="164"/>
          <ac:picMkLst>
            <pc:docMk/>
            <pc:sldMk cId="1413921511" sldId="257"/>
            <ac:picMk id="34" creationId="{C1FA390C-D955-4581-8790-0124BB53C68A}"/>
          </ac:picMkLst>
        </pc:picChg>
        <pc:picChg chg="add mod">
          <ac:chgData name="(전자공학부)안지용" userId="9ed11cc6-1bb3-4c37-bc88-36a6e0a9f2e1" providerId="ADAL" clId="{A05DA686-6BFA-49BA-ABEC-1817A760ECB6}" dt="2020-05-08T16:45:58.446" v="859" actId="164"/>
          <ac:picMkLst>
            <pc:docMk/>
            <pc:sldMk cId="1413921511" sldId="257"/>
            <ac:picMk id="35" creationId="{2E07C8FD-2D20-4D0B-9E2C-FBF6B0BDBFB7}"/>
          </ac:picMkLst>
        </pc:picChg>
        <pc:picChg chg="mod">
          <ac:chgData name="(전자공학부)안지용" userId="9ed11cc6-1bb3-4c37-bc88-36a6e0a9f2e1" providerId="ADAL" clId="{A05DA686-6BFA-49BA-ABEC-1817A760ECB6}" dt="2020-05-08T16:56:33.971" v="1076"/>
          <ac:picMkLst>
            <pc:docMk/>
            <pc:sldMk cId="1413921511" sldId="257"/>
            <ac:picMk id="65" creationId="{6E193AF2-9AB7-425C-A19E-41789BC3A1B3}"/>
          </ac:picMkLst>
        </pc:picChg>
        <pc:picChg chg="mod">
          <ac:chgData name="(전자공학부)안지용" userId="9ed11cc6-1bb3-4c37-bc88-36a6e0a9f2e1" providerId="ADAL" clId="{A05DA686-6BFA-49BA-ABEC-1817A760ECB6}" dt="2020-05-08T16:56:33.971" v="1076"/>
          <ac:picMkLst>
            <pc:docMk/>
            <pc:sldMk cId="1413921511" sldId="257"/>
            <ac:picMk id="66" creationId="{AC9BF07A-5D0E-4A41-8D86-2674BD5A0797}"/>
          </ac:picMkLst>
        </pc:picChg>
        <pc:picChg chg="mod">
          <ac:chgData name="(전자공학부)안지용" userId="9ed11cc6-1bb3-4c37-bc88-36a6e0a9f2e1" providerId="ADAL" clId="{A05DA686-6BFA-49BA-ABEC-1817A760ECB6}" dt="2020-05-08T17:44:12.265" v="2148" actId="14100"/>
          <ac:picMkLst>
            <pc:docMk/>
            <pc:sldMk cId="1413921511" sldId="257"/>
            <ac:picMk id="95" creationId="{AB8A4156-57E2-4D35-9CFC-A28FD8EAACB0}"/>
          </ac:picMkLst>
        </pc:picChg>
        <pc:picChg chg="mod">
          <ac:chgData name="(전자공학부)안지용" userId="9ed11cc6-1bb3-4c37-bc88-36a6e0a9f2e1" providerId="ADAL" clId="{A05DA686-6BFA-49BA-ABEC-1817A760ECB6}" dt="2020-05-08T17:44:14.446" v="2149" actId="1076"/>
          <ac:picMkLst>
            <pc:docMk/>
            <pc:sldMk cId="1413921511" sldId="257"/>
            <ac:picMk id="96" creationId="{A84B4303-8EF1-499B-904A-ED494CF55798}"/>
          </ac:picMkLst>
        </pc:picChg>
        <pc:picChg chg="mod">
          <ac:chgData name="(전자공학부)안지용" userId="9ed11cc6-1bb3-4c37-bc88-36a6e0a9f2e1" providerId="ADAL" clId="{A05DA686-6BFA-49BA-ABEC-1817A760ECB6}" dt="2020-05-08T17:44:27.614" v="2155" actId="1076"/>
          <ac:picMkLst>
            <pc:docMk/>
            <pc:sldMk cId="1413921511" sldId="257"/>
            <ac:picMk id="97" creationId="{EF2C3ACB-AEE3-4281-9300-BD5E30C14412}"/>
          </ac:picMkLst>
        </pc:picChg>
        <pc:picChg chg="mod">
          <ac:chgData name="(전자공학부)안지용" userId="9ed11cc6-1bb3-4c37-bc88-36a6e0a9f2e1" providerId="ADAL" clId="{A05DA686-6BFA-49BA-ABEC-1817A760ECB6}" dt="2020-05-08T17:44:45.246" v="2158" actId="1076"/>
          <ac:picMkLst>
            <pc:docMk/>
            <pc:sldMk cId="1413921511" sldId="257"/>
            <ac:picMk id="98" creationId="{4DE2F3EF-CB16-476D-A3A3-A87EEED3FC84}"/>
          </ac:picMkLst>
        </pc:picChg>
        <pc:picChg chg="mod">
          <ac:chgData name="(전자공학부)안지용" userId="9ed11cc6-1bb3-4c37-bc88-36a6e0a9f2e1" providerId="ADAL" clId="{A05DA686-6BFA-49BA-ABEC-1817A760ECB6}" dt="2020-05-08T17:15:56.539" v="1340"/>
          <ac:picMkLst>
            <pc:docMk/>
            <pc:sldMk cId="1413921511" sldId="257"/>
            <ac:picMk id="104" creationId="{FC71B792-F316-40F4-9A22-622129CDD0FB}"/>
          </ac:picMkLst>
        </pc:picChg>
        <pc:picChg chg="mod">
          <ac:chgData name="(전자공학부)안지용" userId="9ed11cc6-1bb3-4c37-bc88-36a6e0a9f2e1" providerId="ADAL" clId="{A05DA686-6BFA-49BA-ABEC-1817A760ECB6}" dt="2020-05-09T06:22:33.815" v="3573" actId="1076"/>
          <ac:picMkLst>
            <pc:docMk/>
            <pc:sldMk cId="1413921511" sldId="257"/>
            <ac:picMk id="106" creationId="{D4A0EA93-13F5-409F-B056-15A4213C4496}"/>
          </ac:picMkLst>
        </pc:picChg>
        <pc:picChg chg="mod">
          <ac:chgData name="(전자공학부)안지용" userId="9ed11cc6-1bb3-4c37-bc88-36a6e0a9f2e1" providerId="ADAL" clId="{A05DA686-6BFA-49BA-ABEC-1817A760ECB6}" dt="2020-05-09T06:22:41.647" v="3574" actId="1076"/>
          <ac:picMkLst>
            <pc:docMk/>
            <pc:sldMk cId="1413921511" sldId="257"/>
            <ac:picMk id="107" creationId="{3DD18B51-4FB4-4DA2-BEEB-CC72523A96FD}"/>
          </ac:picMkLst>
        </pc:picChg>
        <pc:picChg chg="mod">
          <ac:chgData name="(전자공학부)안지용" userId="9ed11cc6-1bb3-4c37-bc88-36a6e0a9f2e1" providerId="ADAL" clId="{A05DA686-6BFA-49BA-ABEC-1817A760ECB6}" dt="2020-05-09T06:22:31.692" v="3572" actId="1076"/>
          <ac:picMkLst>
            <pc:docMk/>
            <pc:sldMk cId="1413921511" sldId="257"/>
            <ac:picMk id="108" creationId="{7549A104-8B3F-4EEA-A30A-7BCD0A4BAF4C}"/>
          </ac:picMkLst>
        </pc:picChg>
        <pc:picChg chg="mod">
          <ac:chgData name="(전자공학부)안지용" userId="9ed11cc6-1bb3-4c37-bc88-36a6e0a9f2e1" providerId="ADAL" clId="{A05DA686-6BFA-49BA-ABEC-1817A760ECB6}" dt="2020-05-09T06:22:46.182" v="3576" actId="1076"/>
          <ac:picMkLst>
            <pc:docMk/>
            <pc:sldMk cId="1413921511" sldId="257"/>
            <ac:picMk id="109" creationId="{FBCBAFA0-F383-4595-B005-3467DD16C123}"/>
          </ac:picMkLst>
        </pc:picChg>
        <pc:picChg chg="mod">
          <ac:chgData name="(전자공학부)안지용" userId="9ed11cc6-1bb3-4c37-bc88-36a6e0a9f2e1" providerId="ADAL" clId="{A05DA686-6BFA-49BA-ABEC-1817A760ECB6}" dt="2020-05-08T17:15:56.539" v="1340"/>
          <ac:picMkLst>
            <pc:docMk/>
            <pc:sldMk cId="1413921511" sldId="257"/>
            <ac:picMk id="113" creationId="{9153DDB7-DEBF-41CC-A789-2E71C389EF2F}"/>
          </ac:picMkLst>
        </pc:picChg>
        <pc:picChg chg="add mod">
          <ac:chgData name="(전자공학부)안지용" userId="9ed11cc6-1bb3-4c37-bc88-36a6e0a9f2e1" providerId="ADAL" clId="{A05DA686-6BFA-49BA-ABEC-1817A760ECB6}" dt="2020-05-09T06:20:48.182" v="3475" actId="1035"/>
          <ac:picMkLst>
            <pc:docMk/>
            <pc:sldMk cId="1413921511" sldId="257"/>
            <ac:picMk id="140" creationId="{CC8CCFDA-1B8F-41D9-BCCC-DD0368609202}"/>
          </ac:picMkLst>
        </pc:picChg>
        <pc:picChg chg="add mod">
          <ac:chgData name="(전자공학부)안지용" userId="9ed11cc6-1bb3-4c37-bc88-36a6e0a9f2e1" providerId="ADAL" clId="{A05DA686-6BFA-49BA-ABEC-1817A760ECB6}" dt="2020-05-09T06:20:48.182" v="3475" actId="1035"/>
          <ac:picMkLst>
            <pc:docMk/>
            <pc:sldMk cId="1413921511" sldId="257"/>
            <ac:picMk id="141" creationId="{91476ADF-5891-4364-BE5E-F6C08BFA2E3A}"/>
          </ac:picMkLst>
        </pc:picChg>
        <pc:picChg chg="add del mod ord">
          <ac:chgData name="(전자공학부)안지용" userId="9ed11cc6-1bb3-4c37-bc88-36a6e0a9f2e1" providerId="ADAL" clId="{A05DA686-6BFA-49BA-ABEC-1817A760ECB6}" dt="2020-05-09T05:58:00.383" v="2523" actId="478"/>
          <ac:picMkLst>
            <pc:docMk/>
            <pc:sldMk cId="1413921511" sldId="257"/>
            <ac:picMk id="144" creationId="{71116CFE-B831-4410-BCE3-08A585EF9F6D}"/>
          </ac:picMkLst>
        </pc:picChg>
        <pc:picChg chg="add del mod">
          <ac:chgData name="(전자공학부)안지용" userId="9ed11cc6-1bb3-4c37-bc88-36a6e0a9f2e1" providerId="ADAL" clId="{A05DA686-6BFA-49BA-ABEC-1817A760ECB6}" dt="2020-05-08T17:36:27.166" v="1864"/>
          <ac:picMkLst>
            <pc:docMk/>
            <pc:sldMk cId="1413921511" sldId="257"/>
            <ac:picMk id="152" creationId="{362FC678-791E-4D62-99BD-A5F7EAE95D47}"/>
          </ac:picMkLst>
        </pc:picChg>
        <pc:picChg chg="mod">
          <ac:chgData name="(전자공학부)안지용" userId="9ed11cc6-1bb3-4c37-bc88-36a6e0a9f2e1" providerId="ADAL" clId="{A05DA686-6BFA-49BA-ABEC-1817A760ECB6}" dt="2020-05-09T05:57:25.273" v="2514"/>
          <ac:picMkLst>
            <pc:docMk/>
            <pc:sldMk cId="1413921511" sldId="257"/>
            <ac:picMk id="152" creationId="{3F5E12DD-DE2E-49DD-ADE5-E92B5F375CD1}"/>
          </ac:picMkLst>
        </pc:picChg>
        <pc:picChg chg="add del mod">
          <ac:chgData name="(전자공학부)안지용" userId="9ed11cc6-1bb3-4c37-bc88-36a6e0a9f2e1" providerId="ADAL" clId="{A05DA686-6BFA-49BA-ABEC-1817A760ECB6}" dt="2020-05-08T17:32:21.039" v="1823"/>
          <ac:picMkLst>
            <pc:docMk/>
            <pc:sldMk cId="1413921511" sldId="257"/>
            <ac:picMk id="153" creationId="{A37F4F43-5C46-485A-B62B-05FEB28ED4A0}"/>
          </ac:picMkLst>
        </pc:picChg>
        <pc:picChg chg="add del mod">
          <ac:chgData name="(전자공학부)안지용" userId="9ed11cc6-1bb3-4c37-bc88-36a6e0a9f2e1" providerId="ADAL" clId="{A05DA686-6BFA-49BA-ABEC-1817A760ECB6}" dt="2020-05-08T17:33:21.112" v="1825"/>
          <ac:picMkLst>
            <pc:docMk/>
            <pc:sldMk cId="1413921511" sldId="257"/>
            <ac:picMk id="154" creationId="{DF8E3B8D-CAE7-4C73-8F37-8AE27D45A412}"/>
          </ac:picMkLst>
        </pc:picChg>
        <pc:picChg chg="add del mod">
          <ac:chgData name="(전자공학부)안지용" userId="9ed11cc6-1bb3-4c37-bc88-36a6e0a9f2e1" providerId="ADAL" clId="{A05DA686-6BFA-49BA-ABEC-1817A760ECB6}" dt="2020-05-09T06:13:52.770" v="3143" actId="478"/>
          <ac:picMkLst>
            <pc:docMk/>
            <pc:sldMk cId="1413921511" sldId="257"/>
            <ac:picMk id="162" creationId="{29561C0D-F539-4E5E-B1AA-190A6B072BB3}"/>
          </ac:picMkLst>
        </pc:picChg>
        <pc:picChg chg="add del mod">
          <ac:chgData name="(전자공학부)안지용" userId="9ed11cc6-1bb3-4c37-bc88-36a6e0a9f2e1" providerId="ADAL" clId="{A05DA686-6BFA-49BA-ABEC-1817A760ECB6}" dt="2020-05-09T06:13:52.770" v="3143" actId="478"/>
          <ac:picMkLst>
            <pc:docMk/>
            <pc:sldMk cId="1413921511" sldId="257"/>
            <ac:picMk id="163" creationId="{B75B566A-35DB-48DC-96C7-2E8FE51C699B}"/>
          </ac:picMkLst>
        </pc:picChg>
        <pc:picChg chg="add del mod">
          <ac:chgData name="(전자공학부)안지용" userId="9ed11cc6-1bb3-4c37-bc88-36a6e0a9f2e1" providerId="ADAL" clId="{A05DA686-6BFA-49BA-ABEC-1817A760ECB6}" dt="2020-05-09T06:13:52.770" v="3143" actId="478"/>
          <ac:picMkLst>
            <pc:docMk/>
            <pc:sldMk cId="1413921511" sldId="257"/>
            <ac:picMk id="164" creationId="{815E183B-975D-4705-A2F6-59E88634A322}"/>
          </ac:picMkLst>
        </pc:picChg>
        <pc:picChg chg="mod">
          <ac:chgData name="(전자공학부)안지용" userId="9ed11cc6-1bb3-4c37-bc88-36a6e0a9f2e1" providerId="ADAL" clId="{A05DA686-6BFA-49BA-ABEC-1817A760ECB6}" dt="2020-05-09T06:02:13.156" v="2715"/>
          <ac:picMkLst>
            <pc:docMk/>
            <pc:sldMk cId="1413921511" sldId="257"/>
            <ac:picMk id="216" creationId="{58110F96-1BFA-4FCD-AAD7-6E987D148F1D}"/>
          </ac:picMkLst>
        </pc:picChg>
        <pc:picChg chg="mod">
          <ac:chgData name="(전자공학부)안지용" userId="9ed11cc6-1bb3-4c37-bc88-36a6e0a9f2e1" providerId="ADAL" clId="{A05DA686-6BFA-49BA-ABEC-1817A760ECB6}" dt="2020-05-09T06:02:13.156" v="2715"/>
          <ac:picMkLst>
            <pc:docMk/>
            <pc:sldMk cId="1413921511" sldId="257"/>
            <ac:picMk id="217" creationId="{7583D88F-96C9-4E7A-B8D7-C339121B8131}"/>
          </ac:picMkLst>
        </pc:picChg>
        <pc:picChg chg="mod">
          <ac:chgData name="(전자공학부)안지용" userId="9ed11cc6-1bb3-4c37-bc88-36a6e0a9f2e1" providerId="ADAL" clId="{A05DA686-6BFA-49BA-ABEC-1817A760ECB6}" dt="2020-05-09T06:02:13.156" v="2715"/>
          <ac:picMkLst>
            <pc:docMk/>
            <pc:sldMk cId="1413921511" sldId="257"/>
            <ac:picMk id="218" creationId="{37D1FD8B-0E26-42E1-ABEC-84425FAC2729}"/>
          </ac:picMkLst>
        </pc:picChg>
        <pc:picChg chg="mod">
          <ac:chgData name="(전자공학부)안지용" userId="9ed11cc6-1bb3-4c37-bc88-36a6e0a9f2e1" providerId="ADAL" clId="{A05DA686-6BFA-49BA-ABEC-1817A760ECB6}" dt="2020-05-09T06:02:13.156" v="2715"/>
          <ac:picMkLst>
            <pc:docMk/>
            <pc:sldMk cId="1413921511" sldId="257"/>
            <ac:picMk id="219" creationId="{97844406-4241-48F2-95EA-9596A8DADAAE}"/>
          </ac:picMkLst>
        </pc:picChg>
        <pc:picChg chg="mod">
          <ac:chgData name="(전자공학부)안지용" userId="9ed11cc6-1bb3-4c37-bc88-36a6e0a9f2e1" providerId="ADAL" clId="{A05DA686-6BFA-49BA-ABEC-1817A760ECB6}" dt="2020-05-09T06:12:00.510" v="3124"/>
          <ac:picMkLst>
            <pc:docMk/>
            <pc:sldMk cId="1413921511" sldId="257"/>
            <ac:picMk id="225" creationId="{7AEC2F96-CAC3-4CF0-89F3-5DDF3C8DDBB1}"/>
          </ac:picMkLst>
        </pc:picChg>
        <pc:picChg chg="mod">
          <ac:chgData name="(전자공학부)안지용" userId="9ed11cc6-1bb3-4c37-bc88-36a6e0a9f2e1" providerId="ADAL" clId="{A05DA686-6BFA-49BA-ABEC-1817A760ECB6}" dt="2020-05-09T06:14:37.364" v="3195" actId="1076"/>
          <ac:picMkLst>
            <pc:docMk/>
            <pc:sldMk cId="1413921511" sldId="257"/>
            <ac:picMk id="276" creationId="{724A6413-6751-42C6-AD2F-3650D0E58F64}"/>
          </ac:picMkLst>
        </pc:picChg>
        <pc:picChg chg="add mod">
          <ac:chgData name="(전자공학부)안지용" userId="9ed11cc6-1bb3-4c37-bc88-36a6e0a9f2e1" providerId="ADAL" clId="{A05DA686-6BFA-49BA-ABEC-1817A760ECB6}" dt="2020-05-09T06:18:23.706" v="3312" actId="164"/>
          <ac:picMkLst>
            <pc:docMk/>
            <pc:sldMk cId="1413921511" sldId="257"/>
            <ac:picMk id="282" creationId="{DB8D45F7-304D-4CCC-874C-130EE4A23C85}"/>
          </ac:picMkLst>
        </pc:picChg>
        <pc:picChg chg="add mod">
          <ac:chgData name="(전자공학부)안지용" userId="9ed11cc6-1bb3-4c37-bc88-36a6e0a9f2e1" providerId="ADAL" clId="{A05DA686-6BFA-49BA-ABEC-1817A760ECB6}" dt="2020-05-09T06:18:23.706" v="3312" actId="164"/>
          <ac:picMkLst>
            <pc:docMk/>
            <pc:sldMk cId="1413921511" sldId="257"/>
            <ac:picMk id="283" creationId="{D9DA127C-EEDB-40C7-9F91-04D8B07DEFDB}"/>
          </ac:picMkLst>
        </pc:picChg>
        <pc:picChg chg="add mod">
          <ac:chgData name="(전자공학부)안지용" userId="9ed11cc6-1bb3-4c37-bc88-36a6e0a9f2e1" providerId="ADAL" clId="{A05DA686-6BFA-49BA-ABEC-1817A760ECB6}" dt="2020-05-09T06:18:23.706" v="3312" actId="164"/>
          <ac:picMkLst>
            <pc:docMk/>
            <pc:sldMk cId="1413921511" sldId="257"/>
            <ac:picMk id="284" creationId="{69F8DDE9-ECBA-4F36-8BBC-0411E2D4DF40}"/>
          </ac:picMkLst>
        </pc:picChg>
        <pc:picChg chg="add del mod">
          <ac:chgData name="(전자공학부)안지용" userId="9ed11cc6-1bb3-4c37-bc88-36a6e0a9f2e1" providerId="ADAL" clId="{A05DA686-6BFA-49BA-ABEC-1817A760ECB6}" dt="2020-05-08T17:34:14.326" v="1840"/>
          <ac:picMkLst>
            <pc:docMk/>
            <pc:sldMk cId="1413921511" sldId="257"/>
            <ac:picMk id="1025" creationId="{7354F8BA-253B-461B-BA57-3418ED31D041}"/>
          </ac:picMkLst>
        </pc:picChg>
        <pc:picChg chg="add del mod">
          <ac:chgData name="(전자공학부)안지용" userId="9ed11cc6-1bb3-4c37-bc88-36a6e0a9f2e1" providerId="ADAL" clId="{A05DA686-6BFA-49BA-ABEC-1817A760ECB6}" dt="2020-05-08T17:36:26.426" v="1862"/>
          <ac:picMkLst>
            <pc:docMk/>
            <pc:sldMk cId="1413921511" sldId="257"/>
            <ac:picMk id="1026" creationId="{913789D2-2AD1-4A63-AD2C-375EBBB040FC}"/>
          </ac:picMkLst>
        </pc:picChg>
        <pc:picChg chg="add del mod">
          <ac:chgData name="(전자공학부)안지용" userId="9ed11cc6-1bb3-4c37-bc88-36a6e0a9f2e1" providerId="ADAL" clId="{A05DA686-6BFA-49BA-ABEC-1817A760ECB6}" dt="2020-05-08T17:36:26.426" v="1862"/>
          <ac:picMkLst>
            <pc:docMk/>
            <pc:sldMk cId="1413921511" sldId="257"/>
            <ac:picMk id="1027" creationId="{206A9E7F-5F49-4C40-B587-A823DA2E214B}"/>
          </ac:picMkLst>
        </pc:picChg>
        <pc:picChg chg="add del mod">
          <ac:chgData name="(전자공학부)안지용" userId="9ed11cc6-1bb3-4c37-bc88-36a6e0a9f2e1" providerId="ADAL" clId="{A05DA686-6BFA-49BA-ABEC-1817A760ECB6}" dt="2020-05-08T17:36:26.426" v="1862"/>
          <ac:picMkLst>
            <pc:docMk/>
            <pc:sldMk cId="1413921511" sldId="257"/>
            <ac:picMk id="1028" creationId="{FA9E9441-DF8C-4A62-8682-8A445F0F7FD4}"/>
          </ac:picMkLst>
        </pc:picChg>
        <pc:picChg chg="add del mod">
          <ac:chgData name="(전자공학부)안지용" userId="9ed11cc6-1bb3-4c37-bc88-36a6e0a9f2e1" providerId="ADAL" clId="{A05DA686-6BFA-49BA-ABEC-1817A760ECB6}" dt="2020-05-08T17:36:26.426" v="1862"/>
          <ac:picMkLst>
            <pc:docMk/>
            <pc:sldMk cId="1413921511" sldId="257"/>
            <ac:picMk id="1029" creationId="{6227378C-C0C0-4103-91F9-3027ACF7CDFA}"/>
          </ac:picMkLst>
        </pc:picChg>
        <pc:cxnChg chg="mod">
          <ac:chgData name="(전자공학부)안지용" userId="9ed11cc6-1bb3-4c37-bc88-36a6e0a9f2e1" providerId="ADAL" clId="{A05DA686-6BFA-49BA-ABEC-1817A760ECB6}" dt="2020-05-08T16:51:40.165" v="1020"/>
          <ac:cxnSpMkLst>
            <pc:docMk/>
            <pc:sldMk cId="1413921511" sldId="257"/>
            <ac:cxnSpMk id="41" creationId="{4C59F29D-7656-4879-8343-603FD595CC16}"/>
          </ac:cxnSpMkLst>
        </pc:cxnChg>
        <pc:cxnChg chg="mod">
          <ac:chgData name="(전자공학부)안지용" userId="9ed11cc6-1bb3-4c37-bc88-36a6e0a9f2e1" providerId="ADAL" clId="{A05DA686-6BFA-49BA-ABEC-1817A760ECB6}" dt="2020-05-08T16:51:40.165" v="1020"/>
          <ac:cxnSpMkLst>
            <pc:docMk/>
            <pc:sldMk cId="1413921511" sldId="257"/>
            <ac:cxnSpMk id="42" creationId="{14C032DA-6E59-4266-AD87-43E6D4234E97}"/>
          </ac:cxnSpMkLst>
        </pc:cxnChg>
        <pc:cxnChg chg="mod">
          <ac:chgData name="(전자공학부)안지용" userId="9ed11cc6-1bb3-4c37-bc88-36a6e0a9f2e1" providerId="ADAL" clId="{A05DA686-6BFA-49BA-ABEC-1817A760ECB6}" dt="2020-05-08T16:56:33.971" v="1076"/>
          <ac:cxnSpMkLst>
            <pc:docMk/>
            <pc:sldMk cId="1413921511" sldId="257"/>
            <ac:cxnSpMk id="67" creationId="{639402E6-AF3D-4199-A680-8DBB1D742590}"/>
          </ac:cxnSpMkLst>
        </pc:cxnChg>
        <pc:cxnChg chg="mod">
          <ac:chgData name="(전자공학부)안지용" userId="9ed11cc6-1bb3-4c37-bc88-36a6e0a9f2e1" providerId="ADAL" clId="{A05DA686-6BFA-49BA-ABEC-1817A760ECB6}" dt="2020-05-08T16:56:33.971" v="1076"/>
          <ac:cxnSpMkLst>
            <pc:docMk/>
            <pc:sldMk cId="1413921511" sldId="257"/>
            <ac:cxnSpMk id="68" creationId="{1B205424-53A8-4F6F-A502-AE8515BF1DBB}"/>
          </ac:cxnSpMkLst>
        </pc:cxnChg>
        <pc:cxnChg chg="mod">
          <ac:chgData name="(전자공학부)안지용" userId="9ed11cc6-1bb3-4c37-bc88-36a6e0a9f2e1" providerId="ADAL" clId="{A05DA686-6BFA-49BA-ABEC-1817A760ECB6}" dt="2020-05-08T16:56:33.971" v="1076"/>
          <ac:cxnSpMkLst>
            <pc:docMk/>
            <pc:sldMk cId="1413921511" sldId="257"/>
            <ac:cxnSpMk id="75" creationId="{09C7F905-3A4A-44A0-B176-65B4DD92D224}"/>
          </ac:cxnSpMkLst>
        </pc:cxnChg>
        <pc:cxnChg chg="mod">
          <ac:chgData name="(전자공학부)안지용" userId="9ed11cc6-1bb3-4c37-bc88-36a6e0a9f2e1" providerId="ADAL" clId="{A05DA686-6BFA-49BA-ABEC-1817A760ECB6}" dt="2020-05-08T16:56:33.971" v="1076"/>
          <ac:cxnSpMkLst>
            <pc:docMk/>
            <pc:sldMk cId="1413921511" sldId="257"/>
            <ac:cxnSpMk id="76" creationId="{A7AAA00D-13EB-4398-8400-A620FA28C1A6}"/>
          </ac:cxnSpMkLst>
        </pc:cxnChg>
        <pc:cxnChg chg="mod">
          <ac:chgData name="(전자공학부)안지용" userId="9ed11cc6-1bb3-4c37-bc88-36a6e0a9f2e1" providerId="ADAL" clId="{A05DA686-6BFA-49BA-ABEC-1817A760ECB6}" dt="2020-05-08T16:56:33.971" v="1076"/>
          <ac:cxnSpMkLst>
            <pc:docMk/>
            <pc:sldMk cId="1413921511" sldId="257"/>
            <ac:cxnSpMk id="79" creationId="{9CB44B6B-F515-47EA-A0EF-3F909384A163}"/>
          </ac:cxnSpMkLst>
        </pc:cxnChg>
        <pc:cxnChg chg="mod">
          <ac:chgData name="(전자공학부)안지용" userId="9ed11cc6-1bb3-4c37-bc88-36a6e0a9f2e1" providerId="ADAL" clId="{A05DA686-6BFA-49BA-ABEC-1817A760ECB6}" dt="2020-05-08T16:56:33.971" v="1076"/>
          <ac:cxnSpMkLst>
            <pc:docMk/>
            <pc:sldMk cId="1413921511" sldId="257"/>
            <ac:cxnSpMk id="80" creationId="{82CC5CBE-7238-4AD0-B795-320DD1BE3BCF}"/>
          </ac:cxnSpMkLst>
        </pc:cxnChg>
        <pc:cxnChg chg="mod">
          <ac:chgData name="(전자공학부)안지용" userId="9ed11cc6-1bb3-4c37-bc88-36a6e0a9f2e1" providerId="ADAL" clId="{A05DA686-6BFA-49BA-ABEC-1817A760ECB6}" dt="2020-05-08T16:56:33.971" v="1076"/>
          <ac:cxnSpMkLst>
            <pc:docMk/>
            <pc:sldMk cId="1413921511" sldId="257"/>
            <ac:cxnSpMk id="82" creationId="{225CBC29-80F7-4491-B5C6-EEA0BC83E335}"/>
          </ac:cxnSpMkLst>
        </pc:cxnChg>
        <pc:cxnChg chg="mod">
          <ac:chgData name="(전자공학부)안지용" userId="9ed11cc6-1bb3-4c37-bc88-36a6e0a9f2e1" providerId="ADAL" clId="{A05DA686-6BFA-49BA-ABEC-1817A760ECB6}" dt="2020-05-08T16:56:33.971" v="1076"/>
          <ac:cxnSpMkLst>
            <pc:docMk/>
            <pc:sldMk cId="1413921511" sldId="257"/>
            <ac:cxnSpMk id="83" creationId="{C7660F9A-C66C-423A-8A2C-3F7F2E42B9B6}"/>
          </ac:cxnSpMkLst>
        </pc:cxnChg>
        <pc:cxnChg chg="mod">
          <ac:chgData name="(전자공학부)안지용" userId="9ed11cc6-1bb3-4c37-bc88-36a6e0a9f2e1" providerId="ADAL" clId="{A05DA686-6BFA-49BA-ABEC-1817A760ECB6}" dt="2020-05-08T16:56:33.971" v="1076"/>
          <ac:cxnSpMkLst>
            <pc:docMk/>
            <pc:sldMk cId="1413921511" sldId="257"/>
            <ac:cxnSpMk id="85" creationId="{B604F238-09FD-4209-878E-5DC4364C9B86}"/>
          </ac:cxnSpMkLst>
        </pc:cxnChg>
        <pc:cxnChg chg="mod">
          <ac:chgData name="(전자공학부)안지용" userId="9ed11cc6-1bb3-4c37-bc88-36a6e0a9f2e1" providerId="ADAL" clId="{A05DA686-6BFA-49BA-ABEC-1817A760ECB6}" dt="2020-05-08T16:56:33.971" v="1076"/>
          <ac:cxnSpMkLst>
            <pc:docMk/>
            <pc:sldMk cId="1413921511" sldId="257"/>
            <ac:cxnSpMk id="86" creationId="{14691A01-3566-4277-B947-FEC708CE845B}"/>
          </ac:cxnSpMkLst>
        </pc:cxnChg>
        <pc:cxnChg chg="mod">
          <ac:chgData name="(전자공학부)안지용" userId="9ed11cc6-1bb3-4c37-bc88-36a6e0a9f2e1" providerId="ADAL" clId="{A05DA686-6BFA-49BA-ABEC-1817A760ECB6}" dt="2020-05-08T16:56:33.971" v="1076"/>
          <ac:cxnSpMkLst>
            <pc:docMk/>
            <pc:sldMk cId="1413921511" sldId="257"/>
            <ac:cxnSpMk id="87" creationId="{8D549537-23CE-4039-9DC1-94F414990A2F}"/>
          </ac:cxnSpMkLst>
        </pc:cxnChg>
        <pc:cxnChg chg="mod">
          <ac:chgData name="(전자공학부)안지용" userId="9ed11cc6-1bb3-4c37-bc88-36a6e0a9f2e1" providerId="ADAL" clId="{A05DA686-6BFA-49BA-ABEC-1817A760ECB6}" dt="2020-05-08T16:56:33.971" v="1076"/>
          <ac:cxnSpMkLst>
            <pc:docMk/>
            <pc:sldMk cId="1413921511" sldId="257"/>
            <ac:cxnSpMk id="88" creationId="{864E677C-24F8-4520-9FAA-7B051C1C55D9}"/>
          </ac:cxnSpMkLst>
        </pc:cxnChg>
        <pc:cxnChg chg="mod">
          <ac:chgData name="(전자공학부)안지용" userId="9ed11cc6-1bb3-4c37-bc88-36a6e0a9f2e1" providerId="ADAL" clId="{A05DA686-6BFA-49BA-ABEC-1817A760ECB6}" dt="2020-05-08T16:56:33.971" v="1076"/>
          <ac:cxnSpMkLst>
            <pc:docMk/>
            <pc:sldMk cId="1413921511" sldId="257"/>
            <ac:cxnSpMk id="89" creationId="{CCEB75FA-5212-4976-8567-45635128323C}"/>
          </ac:cxnSpMkLst>
        </pc:cxnChg>
        <pc:cxnChg chg="add del mod">
          <ac:chgData name="(전자공학부)안지용" userId="9ed11cc6-1bb3-4c37-bc88-36a6e0a9f2e1" providerId="ADAL" clId="{A05DA686-6BFA-49BA-ABEC-1817A760ECB6}" dt="2020-05-08T17:27:52.137" v="1686" actId="478"/>
          <ac:cxnSpMkLst>
            <pc:docMk/>
            <pc:sldMk cId="1413921511" sldId="257"/>
            <ac:cxnSpMk id="92" creationId="{8C9E9D94-1B3D-4135-ABB1-8DAB286DD216}"/>
          </ac:cxnSpMkLst>
        </pc:cxnChg>
        <pc:cxnChg chg="add del mod">
          <ac:chgData name="(전자공학부)안지용" userId="9ed11cc6-1bb3-4c37-bc88-36a6e0a9f2e1" providerId="ADAL" clId="{A05DA686-6BFA-49BA-ABEC-1817A760ECB6}" dt="2020-05-08T17:27:35.963" v="1684" actId="478"/>
          <ac:cxnSpMkLst>
            <pc:docMk/>
            <pc:sldMk cId="1413921511" sldId="257"/>
            <ac:cxnSpMk id="103" creationId="{8FB74902-BF08-44E1-B329-439D270C29D9}"/>
          </ac:cxnSpMkLst>
        </pc:cxnChg>
        <pc:cxnChg chg="mod">
          <ac:chgData name="(전자공학부)안지용" userId="9ed11cc6-1bb3-4c37-bc88-36a6e0a9f2e1" providerId="ADAL" clId="{A05DA686-6BFA-49BA-ABEC-1817A760ECB6}" dt="2020-05-08T17:15:56.539" v="1340"/>
          <ac:cxnSpMkLst>
            <pc:docMk/>
            <pc:sldMk cId="1413921511" sldId="257"/>
            <ac:cxnSpMk id="114" creationId="{DEF498CB-A37D-4798-B468-4ED300FA1DD2}"/>
          </ac:cxnSpMkLst>
        </pc:cxnChg>
        <pc:cxnChg chg="mod">
          <ac:chgData name="(전자공학부)안지용" userId="9ed11cc6-1bb3-4c37-bc88-36a6e0a9f2e1" providerId="ADAL" clId="{A05DA686-6BFA-49BA-ABEC-1817A760ECB6}" dt="2020-05-08T17:15:56.539" v="1340"/>
          <ac:cxnSpMkLst>
            <pc:docMk/>
            <pc:sldMk cId="1413921511" sldId="257"/>
            <ac:cxnSpMk id="115" creationId="{CB37A0C9-85CB-401A-8BD4-DDF7DEEBDB7E}"/>
          </ac:cxnSpMkLst>
        </pc:cxnChg>
        <pc:cxnChg chg="mod">
          <ac:chgData name="(전자공학부)안지용" userId="9ed11cc6-1bb3-4c37-bc88-36a6e0a9f2e1" providerId="ADAL" clId="{A05DA686-6BFA-49BA-ABEC-1817A760ECB6}" dt="2020-05-08T17:15:56.539" v="1340"/>
          <ac:cxnSpMkLst>
            <pc:docMk/>
            <pc:sldMk cId="1413921511" sldId="257"/>
            <ac:cxnSpMk id="122" creationId="{32E42DAF-1CD0-41EE-A628-94FEEF3EE1CE}"/>
          </ac:cxnSpMkLst>
        </pc:cxnChg>
        <pc:cxnChg chg="mod">
          <ac:chgData name="(전자공학부)안지용" userId="9ed11cc6-1bb3-4c37-bc88-36a6e0a9f2e1" providerId="ADAL" clId="{A05DA686-6BFA-49BA-ABEC-1817A760ECB6}" dt="2020-05-08T17:15:56.539" v="1340"/>
          <ac:cxnSpMkLst>
            <pc:docMk/>
            <pc:sldMk cId="1413921511" sldId="257"/>
            <ac:cxnSpMk id="123" creationId="{EDDC70F2-C472-422A-83B5-9660CD4E7BC0}"/>
          </ac:cxnSpMkLst>
        </pc:cxnChg>
        <pc:cxnChg chg="mod">
          <ac:chgData name="(전자공학부)안지용" userId="9ed11cc6-1bb3-4c37-bc88-36a6e0a9f2e1" providerId="ADAL" clId="{A05DA686-6BFA-49BA-ABEC-1817A760ECB6}" dt="2020-05-08T17:15:56.539" v="1340"/>
          <ac:cxnSpMkLst>
            <pc:docMk/>
            <pc:sldMk cId="1413921511" sldId="257"/>
            <ac:cxnSpMk id="126" creationId="{BA13DC38-22C4-4291-8A58-1DC5A4F4A37E}"/>
          </ac:cxnSpMkLst>
        </pc:cxnChg>
        <pc:cxnChg chg="mod">
          <ac:chgData name="(전자공학부)안지용" userId="9ed11cc6-1bb3-4c37-bc88-36a6e0a9f2e1" providerId="ADAL" clId="{A05DA686-6BFA-49BA-ABEC-1817A760ECB6}" dt="2020-05-08T17:15:56.539" v="1340"/>
          <ac:cxnSpMkLst>
            <pc:docMk/>
            <pc:sldMk cId="1413921511" sldId="257"/>
            <ac:cxnSpMk id="127" creationId="{F1DB1216-1BF8-4416-9433-8BF1CD7EE76C}"/>
          </ac:cxnSpMkLst>
        </pc:cxnChg>
        <pc:cxnChg chg="mod">
          <ac:chgData name="(전자공학부)안지용" userId="9ed11cc6-1bb3-4c37-bc88-36a6e0a9f2e1" providerId="ADAL" clId="{A05DA686-6BFA-49BA-ABEC-1817A760ECB6}" dt="2020-05-08T17:15:56.539" v="1340"/>
          <ac:cxnSpMkLst>
            <pc:docMk/>
            <pc:sldMk cId="1413921511" sldId="257"/>
            <ac:cxnSpMk id="129" creationId="{5E08F8A9-14CB-483C-8CFE-4600E2C22D87}"/>
          </ac:cxnSpMkLst>
        </pc:cxnChg>
        <pc:cxnChg chg="mod">
          <ac:chgData name="(전자공학부)안지용" userId="9ed11cc6-1bb3-4c37-bc88-36a6e0a9f2e1" providerId="ADAL" clId="{A05DA686-6BFA-49BA-ABEC-1817A760ECB6}" dt="2020-05-08T17:15:56.539" v="1340"/>
          <ac:cxnSpMkLst>
            <pc:docMk/>
            <pc:sldMk cId="1413921511" sldId="257"/>
            <ac:cxnSpMk id="130" creationId="{89EAB5B8-918D-4BEF-86F4-F433B6B6887C}"/>
          </ac:cxnSpMkLst>
        </pc:cxnChg>
        <pc:cxnChg chg="mod">
          <ac:chgData name="(전자공학부)안지용" userId="9ed11cc6-1bb3-4c37-bc88-36a6e0a9f2e1" providerId="ADAL" clId="{A05DA686-6BFA-49BA-ABEC-1817A760ECB6}" dt="2020-05-08T17:15:56.539" v="1340"/>
          <ac:cxnSpMkLst>
            <pc:docMk/>
            <pc:sldMk cId="1413921511" sldId="257"/>
            <ac:cxnSpMk id="132" creationId="{5C0BF7C6-B46D-42BD-80E3-80B28F78B495}"/>
          </ac:cxnSpMkLst>
        </pc:cxnChg>
        <pc:cxnChg chg="mod">
          <ac:chgData name="(전자공학부)안지용" userId="9ed11cc6-1bb3-4c37-bc88-36a6e0a9f2e1" providerId="ADAL" clId="{A05DA686-6BFA-49BA-ABEC-1817A760ECB6}" dt="2020-05-08T17:15:56.539" v="1340"/>
          <ac:cxnSpMkLst>
            <pc:docMk/>
            <pc:sldMk cId="1413921511" sldId="257"/>
            <ac:cxnSpMk id="133" creationId="{6C958665-C5C3-4F4B-A075-DD4E15D8043B}"/>
          </ac:cxnSpMkLst>
        </pc:cxnChg>
        <pc:cxnChg chg="mod">
          <ac:chgData name="(전자공학부)안지용" userId="9ed11cc6-1bb3-4c37-bc88-36a6e0a9f2e1" providerId="ADAL" clId="{A05DA686-6BFA-49BA-ABEC-1817A760ECB6}" dt="2020-05-08T17:15:56.539" v="1340"/>
          <ac:cxnSpMkLst>
            <pc:docMk/>
            <pc:sldMk cId="1413921511" sldId="257"/>
            <ac:cxnSpMk id="134" creationId="{D0BFFE34-5D3D-4EFA-A256-4ECF36A2C213}"/>
          </ac:cxnSpMkLst>
        </pc:cxnChg>
        <pc:cxnChg chg="mod">
          <ac:chgData name="(전자공학부)안지용" userId="9ed11cc6-1bb3-4c37-bc88-36a6e0a9f2e1" providerId="ADAL" clId="{A05DA686-6BFA-49BA-ABEC-1817A760ECB6}" dt="2020-05-08T17:15:56.539" v="1340"/>
          <ac:cxnSpMkLst>
            <pc:docMk/>
            <pc:sldMk cId="1413921511" sldId="257"/>
            <ac:cxnSpMk id="135" creationId="{D1DD5E4A-7620-474F-BBD9-09D0612302CC}"/>
          </ac:cxnSpMkLst>
        </pc:cxnChg>
        <pc:cxnChg chg="mod">
          <ac:chgData name="(전자공학부)안지용" userId="9ed11cc6-1bb3-4c37-bc88-36a6e0a9f2e1" providerId="ADAL" clId="{A05DA686-6BFA-49BA-ABEC-1817A760ECB6}" dt="2020-05-08T17:15:56.539" v="1340"/>
          <ac:cxnSpMkLst>
            <pc:docMk/>
            <pc:sldMk cId="1413921511" sldId="257"/>
            <ac:cxnSpMk id="136" creationId="{F40A1C5D-29B8-41EE-BAC8-8F0C16054650}"/>
          </ac:cxnSpMkLst>
        </pc:cxnChg>
        <pc:cxnChg chg="add mod">
          <ac:chgData name="(전자공학부)안지용" userId="9ed11cc6-1bb3-4c37-bc88-36a6e0a9f2e1" providerId="ADAL" clId="{A05DA686-6BFA-49BA-ABEC-1817A760ECB6}" dt="2020-05-09T06:20:48.182" v="3475" actId="1035"/>
          <ac:cxnSpMkLst>
            <pc:docMk/>
            <pc:sldMk cId="1413921511" sldId="257"/>
            <ac:cxnSpMk id="138" creationId="{94292FBD-E709-4809-AC76-2E703A58027C}"/>
          </ac:cxnSpMkLst>
        </pc:cxnChg>
        <pc:cxnChg chg="add mod">
          <ac:chgData name="(전자공학부)안지용" userId="9ed11cc6-1bb3-4c37-bc88-36a6e0a9f2e1" providerId="ADAL" clId="{A05DA686-6BFA-49BA-ABEC-1817A760ECB6}" dt="2020-05-09T06:20:07.632" v="3426" actId="1036"/>
          <ac:cxnSpMkLst>
            <pc:docMk/>
            <pc:sldMk cId="1413921511" sldId="257"/>
            <ac:cxnSpMk id="143" creationId="{8AF01C4D-4569-4A84-A6D5-88628136017D}"/>
          </ac:cxnSpMkLst>
        </pc:cxnChg>
        <pc:cxnChg chg="add mod">
          <ac:chgData name="(전자공학부)안지용" userId="9ed11cc6-1bb3-4c37-bc88-36a6e0a9f2e1" providerId="ADAL" clId="{A05DA686-6BFA-49BA-ABEC-1817A760ECB6}" dt="2020-05-09T06:23:50.214" v="3584" actId="14100"/>
          <ac:cxnSpMkLst>
            <pc:docMk/>
            <pc:sldMk cId="1413921511" sldId="257"/>
            <ac:cxnSpMk id="146" creationId="{812AB33B-22FA-40A0-A02A-82CA53E6A319}"/>
          </ac:cxnSpMkLst>
        </pc:cxnChg>
        <pc:cxnChg chg="add mod">
          <ac:chgData name="(전자공학부)안지용" userId="9ed11cc6-1bb3-4c37-bc88-36a6e0a9f2e1" providerId="ADAL" clId="{A05DA686-6BFA-49BA-ABEC-1817A760ECB6}" dt="2020-05-09T06:21:30.123" v="3537" actId="165"/>
          <ac:cxnSpMkLst>
            <pc:docMk/>
            <pc:sldMk cId="1413921511" sldId="257"/>
            <ac:cxnSpMk id="148" creationId="{1052BA46-1011-4DBB-B8EF-4251448F82D7}"/>
          </ac:cxnSpMkLst>
        </pc:cxnChg>
        <pc:cxnChg chg="add mod">
          <ac:chgData name="(전자공학부)안지용" userId="9ed11cc6-1bb3-4c37-bc88-36a6e0a9f2e1" providerId="ADAL" clId="{A05DA686-6BFA-49BA-ABEC-1817A760ECB6}" dt="2020-05-09T06:05:25.311" v="2898" actId="478"/>
          <ac:cxnSpMkLst>
            <pc:docMk/>
            <pc:sldMk cId="1413921511" sldId="257"/>
            <ac:cxnSpMk id="150" creationId="{BB4F0C44-AF1D-40D5-B51C-15A9A7DCDA62}"/>
          </ac:cxnSpMkLst>
        </pc:cxnChg>
        <pc:cxnChg chg="mod">
          <ac:chgData name="(전자공학부)안지용" userId="9ed11cc6-1bb3-4c37-bc88-36a6e0a9f2e1" providerId="ADAL" clId="{A05DA686-6BFA-49BA-ABEC-1817A760ECB6}" dt="2020-05-09T05:57:25.273" v="2514"/>
          <ac:cxnSpMkLst>
            <pc:docMk/>
            <pc:sldMk cId="1413921511" sldId="257"/>
            <ac:cxnSpMk id="177" creationId="{A4743CDB-ACD5-4D80-8457-73FCBE0F923A}"/>
          </ac:cxnSpMkLst>
        </pc:cxnChg>
        <pc:cxnChg chg="add mod">
          <ac:chgData name="(전자공학부)안지용" userId="9ed11cc6-1bb3-4c37-bc88-36a6e0a9f2e1" providerId="ADAL" clId="{A05DA686-6BFA-49BA-ABEC-1817A760ECB6}" dt="2020-05-09T06:05:16.175" v="2895" actId="164"/>
          <ac:cxnSpMkLst>
            <pc:docMk/>
            <pc:sldMk cId="1413921511" sldId="257"/>
            <ac:cxnSpMk id="223" creationId="{DA851696-54E4-462D-897E-D0D93DB9791B}"/>
          </ac:cxnSpMkLst>
        </pc:cxnChg>
        <pc:cxnChg chg="mod">
          <ac:chgData name="(전자공학부)안지용" userId="9ed11cc6-1bb3-4c37-bc88-36a6e0a9f2e1" providerId="ADAL" clId="{A05DA686-6BFA-49BA-ABEC-1817A760ECB6}" dt="2020-05-09T06:12:00.510" v="3124"/>
          <ac:cxnSpMkLst>
            <pc:docMk/>
            <pc:sldMk cId="1413921511" sldId="257"/>
            <ac:cxnSpMk id="245" creationId="{FFEB770E-15D9-4A33-9BCE-7C157C3F3E91}"/>
          </ac:cxnSpMkLst>
        </pc:cxnChg>
      </pc:sldChg>
      <pc:sldChg chg="add del">
        <pc:chgData name="(전자공학부)안지용" userId="9ed11cc6-1bb3-4c37-bc88-36a6e0a9f2e1" providerId="ADAL" clId="{A05DA686-6BFA-49BA-ABEC-1817A760ECB6}" dt="2020-05-08T17:13:28.840" v="1314" actId="47"/>
        <pc:sldMkLst>
          <pc:docMk/>
          <pc:sldMk cId="1474304036" sldId="258"/>
        </pc:sldMkLst>
      </pc:sldChg>
      <pc:sldChg chg="new del">
        <pc:chgData name="(전자공학부)안지용" userId="9ed11cc6-1bb3-4c37-bc88-36a6e0a9f2e1" providerId="ADAL" clId="{A05DA686-6BFA-49BA-ABEC-1817A760ECB6}" dt="2020-05-08T17:31:48.159" v="1813" actId="680"/>
        <pc:sldMkLst>
          <pc:docMk/>
          <pc:sldMk cId="2838849035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emf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emf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wmf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2946400" y="4486460"/>
            <a:ext cx="24841200" cy="330210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Computer-In DRAM Circuits for Quantized Neural Networks</a:t>
            </a:r>
          </a:p>
          <a:p>
            <a:pPr algn="ctr"/>
            <a:endParaRPr lang="en-US" altLang="ko-KR" sz="32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  <a:p>
            <a:pPr algn="ctr"/>
            <a:r>
              <a:rPr lang="en-US" altLang="ko-KR" sz="6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Nguyen </a:t>
            </a:r>
            <a:r>
              <a:rPr lang="en-US" altLang="ko-KR" sz="6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Van Tien, Jiyong An, and </a:t>
            </a:r>
            <a:r>
              <a:rPr lang="en-US" altLang="ko-KR" sz="60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Kyeong-sik</a:t>
            </a:r>
            <a:r>
              <a:rPr lang="en-US" altLang="ko-KR" sz="6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Min</a:t>
            </a:r>
          </a:p>
          <a:p>
            <a:pPr algn="ctr"/>
            <a:r>
              <a:rPr lang="en-US" altLang="ko-KR" sz="54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School of Electrical Engineering, </a:t>
            </a:r>
            <a:r>
              <a:rPr lang="en-US" altLang="ko-KR" sz="54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Kookmin</a:t>
            </a:r>
            <a:r>
              <a:rPr lang="en-US" altLang="ko-KR" sz="54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University, Seoul, Korea</a:t>
            </a:r>
            <a:endParaRPr lang="ko-KR" altLang="en-US" sz="54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17" name="모서리가 둥근 직사각형 7">
            <a:extLst>
              <a:ext uri="{FF2B5EF4-FFF2-40B4-BE49-F238E27FC236}">
                <a16:creationId xmlns:a16="http://schemas.microsoft.com/office/drawing/2014/main" id="{A1A7B6CD-CDB5-4880-9143-53931AAF7FFC}"/>
              </a:ext>
            </a:extLst>
          </p:cNvPr>
          <p:cNvSpPr/>
          <p:nvPr/>
        </p:nvSpPr>
        <p:spPr>
          <a:xfrm>
            <a:off x="2976880" y="8276492"/>
            <a:ext cx="12160726" cy="32170468"/>
          </a:xfrm>
          <a:prstGeom prst="roundRect">
            <a:avLst>
              <a:gd name="adj" fmla="val 6284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ko-KR" sz="66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18" name="모서리가 둥근 직사각형 7">
            <a:extLst>
              <a:ext uri="{FF2B5EF4-FFF2-40B4-BE49-F238E27FC236}">
                <a16:creationId xmlns:a16="http://schemas.microsoft.com/office/drawing/2014/main" id="{89C77527-2200-47ED-9019-EECBC74E2DA2}"/>
              </a:ext>
            </a:extLst>
          </p:cNvPr>
          <p:cNvSpPr/>
          <p:nvPr/>
        </p:nvSpPr>
        <p:spPr>
          <a:xfrm>
            <a:off x="15626080" y="8858964"/>
            <a:ext cx="12160726" cy="31587996"/>
          </a:xfrm>
          <a:prstGeom prst="roundRect">
            <a:avLst>
              <a:gd name="adj" fmla="val 6284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ko-KR" sz="66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495CFFB1-654C-4B96-995E-10F981F4D971}"/>
              </a:ext>
            </a:extLst>
          </p:cNvPr>
          <p:cNvSpPr/>
          <p:nvPr/>
        </p:nvSpPr>
        <p:spPr>
          <a:xfrm>
            <a:off x="2946400" y="8292905"/>
            <a:ext cx="12191206" cy="911094"/>
          </a:xfrm>
          <a:prstGeom prst="roundRect">
            <a:avLst/>
          </a:prstGeom>
          <a:solidFill>
            <a:srgbClr val="B4DE8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Introduction</a:t>
            </a:r>
            <a:endParaRPr lang="ko-KR" altLang="en-US" sz="5400" dirty="0"/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56D84477-2FD7-4A63-B2F4-4FC5ACF7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437" y="9237785"/>
            <a:ext cx="4833104" cy="2696308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7EE23970-4F6F-4565-9E60-AB6E7C660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840" y="9496582"/>
            <a:ext cx="6048637" cy="24375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3F278C2-9821-40AE-96F4-8C35DAD25EC8}"/>
              </a:ext>
            </a:extLst>
          </p:cNvPr>
          <p:cNvSpPr txBox="1"/>
          <p:nvPr/>
        </p:nvSpPr>
        <p:spPr>
          <a:xfrm>
            <a:off x="5433307" y="12010424"/>
            <a:ext cx="7291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/>
              <a:t>Energy and timing inefficient</a:t>
            </a:r>
            <a:endParaRPr lang="ko-KR" altLang="en-US" sz="4800" dirty="0"/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DE79D8AF-5AD6-4810-B3EA-086DD28E74A2}"/>
              </a:ext>
            </a:extLst>
          </p:cNvPr>
          <p:cNvSpPr/>
          <p:nvPr/>
        </p:nvSpPr>
        <p:spPr>
          <a:xfrm>
            <a:off x="2961640" y="13013457"/>
            <a:ext cx="12191206" cy="1535648"/>
          </a:xfrm>
          <a:prstGeom prst="roundRect">
            <a:avLst/>
          </a:prstGeom>
          <a:solidFill>
            <a:srgbClr val="B4DE8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Computation-in-DRAM for </a:t>
            </a:r>
            <a:b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binary neural networks</a:t>
            </a:r>
            <a:endParaRPr lang="ko-KR" altLang="en-US" sz="4800" dirty="0"/>
          </a:p>
        </p:txBody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1F010EBC-1A1E-4A15-9BF9-2B4140EA4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400" y="14842502"/>
            <a:ext cx="6868931" cy="245026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C0B7C9C-127A-4CC8-A6AE-0D060D5CCDF5}"/>
              </a:ext>
            </a:extLst>
          </p:cNvPr>
          <p:cNvSpPr txBox="1"/>
          <p:nvPr/>
        </p:nvSpPr>
        <p:spPr>
          <a:xfrm>
            <a:off x="10093074" y="15238248"/>
            <a:ext cx="4602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Synaptic weight  : -1,0,1</a:t>
            </a:r>
            <a:br>
              <a:rPr lang="en-US" altLang="ko-KR" sz="3600" dirty="0"/>
            </a:br>
            <a:r>
              <a:rPr lang="en-US" altLang="ko-KR" sz="3600" dirty="0"/>
              <a:t>Input pixel              : 256</a:t>
            </a:r>
            <a:br>
              <a:rPr lang="en-US" altLang="ko-KR" sz="3600" dirty="0"/>
            </a:br>
            <a:r>
              <a:rPr lang="en-US" altLang="ko-KR" sz="3600" dirty="0"/>
              <a:t>Neuron           : 1,2,3(bit)</a:t>
            </a:r>
            <a:endParaRPr lang="ko-KR" altLang="en-US" sz="3600" dirty="0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C06F80B3-D7D2-42A0-8116-DBB7F4ADF10A}"/>
              </a:ext>
            </a:extLst>
          </p:cNvPr>
          <p:cNvSpPr/>
          <p:nvPr/>
        </p:nvSpPr>
        <p:spPr>
          <a:xfrm>
            <a:off x="2961640" y="17425036"/>
            <a:ext cx="12175966" cy="858274"/>
          </a:xfrm>
          <a:prstGeom prst="roundRect">
            <a:avLst/>
          </a:prstGeom>
          <a:solidFill>
            <a:srgbClr val="B4DE8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Simulation results</a:t>
            </a:r>
            <a:endParaRPr lang="ko-KR" altLang="en-US" sz="5400" dirty="0"/>
          </a:p>
        </p:txBody>
      </p: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FE34D439-1EA7-4363-8CDE-CFC4D9F9D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932823"/>
              </p:ext>
            </p:extLst>
          </p:nvPr>
        </p:nvGraphicFramePr>
        <p:xfrm>
          <a:off x="3339668" y="18659749"/>
          <a:ext cx="11404670" cy="1848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9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5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9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23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  <a:latin typeface="+mj-lt"/>
                        </a:rPr>
                        <a:t>Circuits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  <a:latin typeface="+mj-lt"/>
                        </a:rPr>
                        <a:t>Intra-bank bitwise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  <a:latin typeface="+mj-lt"/>
                        </a:rPr>
                        <a:t>Inter-bank bitwise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3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  <a:latin typeface="+mj-lt"/>
                        </a:rPr>
                        <a:t># of row activation cycles to complete the convolution for 16×16 feature map (cycles)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400" b="1" dirty="0">
                          <a:effectLst/>
                          <a:latin typeface="+mj-lt"/>
                        </a:rPr>
                        <a:t>192</a:t>
                      </a:r>
                      <a:endParaRPr lang="en-US" sz="2400" b="1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400" b="1" dirty="0">
                          <a:effectLst/>
                          <a:latin typeface="+mj-lt"/>
                        </a:rPr>
                        <a:t>65</a:t>
                      </a:r>
                      <a:endParaRPr lang="en-US" sz="2400" b="1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23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  <a:latin typeface="+mj-lt"/>
                        </a:rPr>
                        <a:t>Power consumption per one receptive field (</a:t>
                      </a:r>
                      <a:r>
                        <a:rPr lang="en-US" sz="2400" dirty="0">
                          <a:effectLst/>
                          <a:latin typeface="+mj-lt"/>
                        </a:rPr>
                        <a:t>µW</a:t>
                      </a:r>
                      <a:r>
                        <a:rPr lang="en-GB" sz="2400" dirty="0">
                          <a:effectLst/>
                          <a:latin typeface="+mj-lt"/>
                        </a:rPr>
                        <a:t>)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400" b="1" dirty="0">
                          <a:effectLst/>
                          <a:latin typeface="+mj-lt"/>
                        </a:rPr>
                        <a:t>1061</a:t>
                      </a:r>
                      <a:endParaRPr lang="en-US" sz="2400" b="1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</a:rPr>
                        <a:t>722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6" name="그룹 35">
            <a:extLst>
              <a:ext uri="{FF2B5EF4-FFF2-40B4-BE49-F238E27FC236}">
                <a16:creationId xmlns:a16="http://schemas.microsoft.com/office/drawing/2014/main" id="{0138B5B0-852E-4911-8496-C8BED2B49C34}"/>
              </a:ext>
            </a:extLst>
          </p:cNvPr>
          <p:cNvGrpSpPr/>
          <p:nvPr/>
        </p:nvGrpSpPr>
        <p:grpSpPr>
          <a:xfrm>
            <a:off x="8161930" y="20851918"/>
            <a:ext cx="6368433" cy="3762201"/>
            <a:chOff x="4468039" y="3618461"/>
            <a:chExt cx="5124478" cy="2512955"/>
          </a:xfrm>
        </p:grpSpPr>
        <p:pic>
          <p:nvPicPr>
            <p:cNvPr id="34" name="Picture 8">
              <a:extLst>
                <a:ext uri="{FF2B5EF4-FFF2-40B4-BE49-F238E27FC236}">
                  <a16:creationId xmlns:a16="http://schemas.microsoft.com/office/drawing/2014/main" id="{C1FA390C-D955-4581-8790-0124BB53C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8039" y="3618461"/>
              <a:ext cx="2364635" cy="251295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2E07C8FD-2D20-4D0B-9E2C-FBF6B0BDB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15173" y="3639078"/>
              <a:ext cx="2177344" cy="2426748"/>
            </a:xfrm>
            <a:prstGeom prst="rect">
              <a:avLst/>
            </a:prstGeom>
          </p:spPr>
        </p:pic>
      </p:grp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6711CED6-BD96-46FA-852A-37B0B2535A34}"/>
              </a:ext>
            </a:extLst>
          </p:cNvPr>
          <p:cNvSpPr/>
          <p:nvPr/>
        </p:nvSpPr>
        <p:spPr>
          <a:xfrm>
            <a:off x="2976880" y="24891869"/>
            <a:ext cx="12160726" cy="858274"/>
          </a:xfrm>
          <a:prstGeom prst="roundRect">
            <a:avLst/>
          </a:prstGeom>
          <a:solidFill>
            <a:srgbClr val="B4DE8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Chip Architecture</a:t>
            </a:r>
            <a:endParaRPr lang="ko-KR" altLang="en-US" sz="5400" dirty="0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05835D9A-A47A-4C89-BC09-4234099E93C6}"/>
              </a:ext>
            </a:extLst>
          </p:cNvPr>
          <p:cNvGrpSpPr/>
          <p:nvPr/>
        </p:nvGrpSpPr>
        <p:grpSpPr>
          <a:xfrm>
            <a:off x="4716845" y="25505655"/>
            <a:ext cx="8644556" cy="3979251"/>
            <a:chOff x="314326" y="1310756"/>
            <a:chExt cx="8546210" cy="3823716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5FF738F6-EC25-43FC-A247-06179B7A3961}"/>
                </a:ext>
              </a:extLst>
            </p:cNvPr>
            <p:cNvGrpSpPr/>
            <p:nvPr/>
          </p:nvGrpSpPr>
          <p:grpSpPr>
            <a:xfrm>
              <a:off x="314326" y="1872886"/>
              <a:ext cx="3778969" cy="3261586"/>
              <a:chOff x="314326" y="2057400"/>
              <a:chExt cx="4312920" cy="3645634"/>
            </a:xfrm>
          </p:grpSpPr>
          <p:sp>
            <p:nvSpPr>
              <p:cNvPr id="55" name="직사각형 54">
                <a:extLst>
                  <a:ext uri="{FF2B5EF4-FFF2-40B4-BE49-F238E27FC236}">
                    <a16:creationId xmlns:a16="http://schemas.microsoft.com/office/drawing/2014/main" id="{3AAB6959-DF2E-460D-959D-3C58917D43E8}"/>
                  </a:ext>
                </a:extLst>
              </p:cNvPr>
              <p:cNvSpPr/>
              <p:nvPr/>
            </p:nvSpPr>
            <p:spPr bwMode="auto">
              <a:xfrm>
                <a:off x="314326" y="2871216"/>
                <a:ext cx="2066544" cy="1581912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>
                    <a:latin typeface="+mj-lt"/>
                  </a:rPr>
                  <a:t>Bank0</a:t>
                </a:r>
                <a:endParaRPr lang="ko-KR" altLang="en-US" sz="1600" b="1" dirty="0">
                  <a:latin typeface="+mj-lt"/>
                </a:endParaRPr>
              </a:p>
            </p:txBody>
          </p:sp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id="{352496E0-702C-48EC-9383-56029EDA0330}"/>
                  </a:ext>
                </a:extLst>
              </p:cNvPr>
              <p:cNvSpPr/>
              <p:nvPr/>
            </p:nvSpPr>
            <p:spPr bwMode="auto">
              <a:xfrm>
                <a:off x="2560702" y="2871216"/>
                <a:ext cx="2066544" cy="1581912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>
                    <a:latin typeface="+mj-lt"/>
                  </a:rPr>
                  <a:t>Bank1</a:t>
                </a:r>
                <a:endParaRPr lang="ko-KR" altLang="en-US" sz="1600" b="1" dirty="0">
                  <a:latin typeface="+mj-lt"/>
                </a:endParaRPr>
              </a:p>
            </p:txBody>
          </p: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2BCBC08E-F4F5-45C6-A132-661138703EBE}"/>
                  </a:ext>
                </a:extLst>
              </p:cNvPr>
              <p:cNvSpPr/>
              <p:nvPr/>
            </p:nvSpPr>
            <p:spPr bwMode="auto">
              <a:xfrm>
                <a:off x="314326" y="2057400"/>
                <a:ext cx="2066544" cy="618744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>
                    <a:latin typeface="+mj-lt"/>
                  </a:rPr>
                  <a:t>Peri_cont</a:t>
                </a:r>
                <a:endParaRPr lang="ko-KR" altLang="en-US" sz="1600" b="1" dirty="0">
                  <a:latin typeface="+mj-lt"/>
                </a:endParaRPr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AB1A90FF-F6A6-4F6C-B86B-7CB0D7979437}"/>
                  </a:ext>
                </a:extLst>
              </p:cNvPr>
              <p:cNvSpPr/>
              <p:nvPr/>
            </p:nvSpPr>
            <p:spPr bwMode="auto">
              <a:xfrm>
                <a:off x="2560702" y="2057400"/>
                <a:ext cx="2066544" cy="618744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>
                    <a:latin typeface="+mj-lt"/>
                  </a:rPr>
                  <a:t>DRAM_monitor</a:t>
                </a:r>
                <a:endParaRPr lang="ko-KR" altLang="en-US" sz="1600" b="1" dirty="0">
                  <a:latin typeface="+mj-lt"/>
                </a:endParaRPr>
              </a:p>
            </p:txBody>
          </p:sp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8676EEF5-469F-40DC-A82F-D4EF92E2CA94}"/>
                  </a:ext>
                </a:extLst>
              </p:cNvPr>
              <p:cNvSpPr/>
              <p:nvPr/>
            </p:nvSpPr>
            <p:spPr bwMode="auto">
              <a:xfrm>
                <a:off x="314326" y="4599432"/>
                <a:ext cx="4312920" cy="618744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>
                    <a:latin typeface="+mj-lt"/>
                  </a:rPr>
                  <a:t>DRAM_IO</a:t>
                </a:r>
                <a:endParaRPr lang="ko-KR" altLang="en-US" sz="1600" b="1" dirty="0">
                  <a:latin typeface="+mj-lt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38398D8-000B-4D15-AE9E-7FC846A62D81}"/>
                  </a:ext>
                </a:extLst>
              </p:cNvPr>
              <p:cNvSpPr txBox="1"/>
              <p:nvPr/>
            </p:nvSpPr>
            <p:spPr>
              <a:xfrm>
                <a:off x="1347598" y="5364480"/>
                <a:ext cx="16802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latin typeface="+mj-lt"/>
                    <a:sym typeface="Symbol"/>
                  </a:rPr>
                  <a:t>2 banks, 64 IOs</a:t>
                </a:r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3AB640D4-7D91-479B-BDB5-A70D527C321A}"/>
                </a:ext>
              </a:extLst>
            </p:cNvPr>
            <p:cNvGrpSpPr/>
            <p:nvPr/>
          </p:nvGrpSpPr>
          <p:grpSpPr>
            <a:xfrm>
              <a:off x="4800600" y="1310756"/>
              <a:ext cx="4059936" cy="3803904"/>
              <a:chOff x="771144" y="1084683"/>
              <a:chExt cx="4846320" cy="4593741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17006DE8-BAE8-4770-9FBF-D5788ECFF386}"/>
                  </a:ext>
                </a:extLst>
              </p:cNvPr>
              <p:cNvSpPr/>
              <p:nvPr/>
            </p:nvSpPr>
            <p:spPr bwMode="auto">
              <a:xfrm>
                <a:off x="2343912" y="1618488"/>
                <a:ext cx="3108960" cy="372196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>
                    <a:latin typeface="+mj-lt"/>
                  </a:rPr>
                  <a:t>16 wordlines/128 bitlines</a:t>
                </a:r>
                <a:endParaRPr lang="ko-KR" altLang="en-US" sz="1600" b="1" dirty="0">
                  <a:latin typeface="+mj-lt"/>
                </a:endParaRPr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5566B6C8-81D2-45E5-B492-E460A945BF50}"/>
                  </a:ext>
                </a:extLst>
              </p:cNvPr>
              <p:cNvSpPr/>
              <p:nvPr/>
            </p:nvSpPr>
            <p:spPr bwMode="auto">
              <a:xfrm>
                <a:off x="2343912" y="2348643"/>
                <a:ext cx="3108960" cy="372196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/>
                  <a:t>16 wordlines/128 bitlines</a:t>
                </a:r>
                <a:endParaRPr lang="ko-KR" altLang="en-US" sz="1600" b="1" dirty="0"/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B8860846-80F4-4FAF-BF3E-2666729243C1}"/>
                  </a:ext>
                </a:extLst>
              </p:cNvPr>
              <p:cNvSpPr/>
              <p:nvPr/>
            </p:nvSpPr>
            <p:spPr bwMode="auto">
              <a:xfrm>
                <a:off x="2343912" y="2045598"/>
                <a:ext cx="3127248" cy="250164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>
                    <a:latin typeface="+mj-lt"/>
                  </a:rPr>
                  <a:t>128 sense amps</a:t>
                </a:r>
                <a:endParaRPr lang="ko-KR" altLang="en-US" sz="1600" b="1" dirty="0">
                  <a:latin typeface="+mj-lt"/>
                </a:endParaRP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4899FAA1-75BC-4718-A135-A22B0315D7F7}"/>
                  </a:ext>
                </a:extLst>
              </p:cNvPr>
              <p:cNvSpPr/>
              <p:nvPr/>
            </p:nvSpPr>
            <p:spPr bwMode="auto">
              <a:xfrm>
                <a:off x="2350008" y="2763550"/>
                <a:ext cx="3127248" cy="250164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/>
                  <a:t>128 sense amps</a:t>
                </a:r>
                <a:endParaRPr lang="ko-KR" altLang="en-US" sz="1600" b="1" dirty="0"/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698C2E42-B9EF-44EF-930C-E75769E0E3D9}"/>
                  </a:ext>
                </a:extLst>
              </p:cNvPr>
              <p:cNvSpPr/>
              <p:nvPr/>
            </p:nvSpPr>
            <p:spPr bwMode="auto">
              <a:xfrm>
                <a:off x="2340864" y="3050324"/>
                <a:ext cx="3108960" cy="372196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/>
                  <a:t>16 wordlines/128 bitlines</a:t>
                </a:r>
                <a:endParaRPr lang="ko-KR" altLang="en-US" sz="1600" b="1" dirty="0"/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70D1D034-D61B-42F4-BDEC-1B01DE4B1B18}"/>
                  </a:ext>
                </a:extLst>
              </p:cNvPr>
              <p:cNvSpPr/>
              <p:nvPr/>
            </p:nvSpPr>
            <p:spPr bwMode="auto">
              <a:xfrm>
                <a:off x="2340864" y="3780478"/>
                <a:ext cx="3108960" cy="372196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/>
                  <a:t>16 wordlines/128 bitlines</a:t>
                </a:r>
                <a:endParaRPr lang="ko-KR" altLang="en-US" sz="1600" b="1" dirty="0"/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A1ADFAB5-63E3-4323-BFFE-9395120DD4A2}"/>
                  </a:ext>
                </a:extLst>
              </p:cNvPr>
              <p:cNvSpPr/>
              <p:nvPr/>
            </p:nvSpPr>
            <p:spPr bwMode="auto">
              <a:xfrm>
                <a:off x="2340864" y="3477434"/>
                <a:ext cx="3127248" cy="250164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/>
                  <a:t>128 sense amps</a:t>
                </a:r>
                <a:endParaRPr lang="ko-KR" altLang="en-US" sz="1600" b="1" dirty="0"/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B975E52F-167D-4671-AE83-A299858B5081}"/>
                  </a:ext>
                </a:extLst>
              </p:cNvPr>
              <p:cNvSpPr/>
              <p:nvPr/>
            </p:nvSpPr>
            <p:spPr bwMode="auto">
              <a:xfrm>
                <a:off x="2346960" y="4195385"/>
                <a:ext cx="3127248" cy="250164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/>
                  <a:t>128 sense amps</a:t>
                </a:r>
                <a:endParaRPr lang="ko-KR" altLang="en-US" sz="1600" b="1" dirty="0"/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BD965E84-5A4A-4B2C-AE7F-572CD8793BEA}"/>
                  </a:ext>
                </a:extLst>
              </p:cNvPr>
              <p:cNvSpPr/>
              <p:nvPr/>
            </p:nvSpPr>
            <p:spPr bwMode="auto">
              <a:xfrm>
                <a:off x="2350008" y="4482161"/>
                <a:ext cx="3127248" cy="1056850"/>
              </a:xfrm>
              <a:prstGeom prst="rect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>
                    <a:latin typeface="+mj-lt"/>
                  </a:rPr>
                  <a:t>32 columns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>
                    <a:latin typeface="+mj-lt"/>
                  </a:rPr>
                  <a:t>32 read amps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>
                    <a:latin typeface="+mj-lt"/>
                  </a:rPr>
                  <a:t>32 write drivers</a:t>
                </a:r>
                <a:endParaRPr lang="ko-KR" altLang="en-US" sz="1600" b="1" dirty="0">
                  <a:latin typeface="+mj-lt"/>
                </a:endParaRPr>
              </a:p>
            </p:txBody>
          </p:sp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947A8034-1C33-4C74-B021-88EFA8BD8E14}"/>
                  </a:ext>
                </a:extLst>
              </p:cNvPr>
              <p:cNvSpPr/>
              <p:nvPr/>
            </p:nvSpPr>
            <p:spPr bwMode="auto">
              <a:xfrm>
                <a:off x="972312" y="1618489"/>
                <a:ext cx="1234440" cy="2863673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>
                    <a:latin typeface="+mj-lt"/>
                  </a:rPr>
                  <a:t>64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>
                    <a:latin typeface="+mj-lt"/>
                  </a:rPr>
                  <a:t>wordline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>
                    <a:latin typeface="+mj-lt"/>
                  </a:rPr>
                  <a:t>drivers</a:t>
                </a:r>
              </a:p>
            </p:txBody>
          </p:sp>
          <p:sp>
            <p:nvSpPr>
              <p:cNvPr id="53" name="직사각형 52">
                <a:extLst>
                  <a:ext uri="{FF2B5EF4-FFF2-40B4-BE49-F238E27FC236}">
                    <a16:creationId xmlns:a16="http://schemas.microsoft.com/office/drawing/2014/main" id="{0946C628-230E-4413-A15C-ACFC2A07BE8B}"/>
                  </a:ext>
                </a:extLst>
              </p:cNvPr>
              <p:cNvSpPr/>
              <p:nvPr/>
            </p:nvSpPr>
            <p:spPr bwMode="auto">
              <a:xfrm>
                <a:off x="771144" y="1508760"/>
                <a:ext cx="4846320" cy="4169664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600" b="1" dirty="0">
                  <a:latin typeface="+mj-lt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6B511A1-2D24-4DD4-9642-E84CAF66F31D}"/>
                  </a:ext>
                </a:extLst>
              </p:cNvPr>
              <p:cNvSpPr txBox="1"/>
              <p:nvPr/>
            </p:nvSpPr>
            <p:spPr>
              <a:xfrm>
                <a:off x="2750914" y="1084683"/>
                <a:ext cx="817445" cy="408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latin typeface="+mj-lt"/>
                    <a:sym typeface="Symbol"/>
                  </a:rPr>
                  <a:t>Bank</a:t>
                </a:r>
                <a:endParaRPr lang="ko-KR" altLang="en-US" sz="1600" b="1" dirty="0">
                  <a:latin typeface="+mj-lt"/>
                  <a:sym typeface="Symbol"/>
                </a:endParaRPr>
              </a:p>
            </p:txBody>
          </p:sp>
        </p:grp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4C59F29D-7656-4879-8343-603FD595CC16}"/>
                </a:ext>
              </a:extLst>
            </p:cNvPr>
            <p:cNvCxnSpPr/>
            <p:nvPr/>
          </p:nvCxnSpPr>
          <p:spPr bwMode="auto">
            <a:xfrm flipV="1">
              <a:off x="4093295" y="1661918"/>
              <a:ext cx="634153" cy="93905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14C032DA-6E59-4266-AD87-43E6D4234E97}"/>
                </a:ext>
              </a:extLst>
            </p:cNvPr>
            <p:cNvCxnSpPr/>
            <p:nvPr/>
          </p:nvCxnSpPr>
          <p:spPr bwMode="auto">
            <a:xfrm>
              <a:off x="4093295" y="4016237"/>
              <a:ext cx="707305" cy="109842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062A2663-210A-4501-9C08-5E6CB3E5AEF3}"/>
              </a:ext>
            </a:extLst>
          </p:cNvPr>
          <p:cNvGrpSpPr/>
          <p:nvPr/>
        </p:nvGrpSpPr>
        <p:grpSpPr>
          <a:xfrm>
            <a:off x="3044685" y="30092706"/>
            <a:ext cx="11650449" cy="4451707"/>
            <a:chOff x="335682" y="1012950"/>
            <a:chExt cx="8212205" cy="5226755"/>
          </a:xfrm>
        </p:grpSpPr>
        <p:grpSp>
          <p:nvGrpSpPr>
            <p:cNvPr id="101" name="그룹 100">
              <a:extLst>
                <a:ext uri="{FF2B5EF4-FFF2-40B4-BE49-F238E27FC236}">
                  <a16:creationId xmlns:a16="http://schemas.microsoft.com/office/drawing/2014/main" id="{53F17F73-71D0-4369-B267-6F355E723257}"/>
                </a:ext>
              </a:extLst>
            </p:cNvPr>
            <p:cNvGrpSpPr/>
            <p:nvPr/>
          </p:nvGrpSpPr>
          <p:grpSpPr>
            <a:xfrm>
              <a:off x="335682" y="1012950"/>
              <a:ext cx="2708178" cy="2241751"/>
              <a:chOff x="423302" y="1022094"/>
              <a:chExt cx="2708178" cy="2241751"/>
            </a:xfrm>
          </p:grpSpPr>
          <p:grpSp>
            <p:nvGrpSpPr>
              <p:cNvPr id="116" name="Group 35">
                <a:extLst>
                  <a:ext uri="{FF2B5EF4-FFF2-40B4-BE49-F238E27FC236}">
                    <a16:creationId xmlns:a16="http://schemas.microsoft.com/office/drawing/2014/main" id="{BB8D98FD-B977-4411-874B-EE372EF8E17B}"/>
                  </a:ext>
                </a:extLst>
              </p:cNvPr>
              <p:cNvGrpSpPr/>
              <p:nvPr/>
            </p:nvGrpSpPr>
            <p:grpSpPr>
              <a:xfrm>
                <a:off x="566166" y="1422205"/>
                <a:ext cx="1820820" cy="1801729"/>
                <a:chOff x="1267609" y="1647190"/>
                <a:chExt cx="3706683" cy="3132689"/>
              </a:xfrm>
            </p:grpSpPr>
            <p:cxnSp>
              <p:nvCxnSpPr>
                <p:cNvPr id="122" name="Straight Connector 17">
                  <a:extLst>
                    <a:ext uri="{FF2B5EF4-FFF2-40B4-BE49-F238E27FC236}">
                      <a16:creationId xmlns:a16="http://schemas.microsoft.com/office/drawing/2014/main" id="{32E42DAF-1CD0-41EE-A628-94FEEF3EE1CE}"/>
                    </a:ext>
                  </a:extLst>
                </p:cNvPr>
                <p:cNvCxnSpPr/>
                <p:nvPr/>
              </p:nvCxnSpPr>
              <p:spPr bwMode="auto">
                <a:xfrm>
                  <a:off x="3628907" y="2570798"/>
                  <a:ext cx="1034213" cy="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9">
                  <a:extLst>
                    <a:ext uri="{FF2B5EF4-FFF2-40B4-BE49-F238E27FC236}">
                      <a16:creationId xmlns:a16="http://schemas.microsoft.com/office/drawing/2014/main" id="{EDDC70F2-C472-422A-83B5-9660CD4E7BC0}"/>
                    </a:ext>
                  </a:extLst>
                </p:cNvPr>
                <p:cNvCxnSpPr/>
                <p:nvPr/>
              </p:nvCxnSpPr>
              <p:spPr bwMode="auto">
                <a:xfrm>
                  <a:off x="4647245" y="2552063"/>
                  <a:ext cx="0" cy="96774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24" name="Group 33">
                  <a:extLst>
                    <a:ext uri="{FF2B5EF4-FFF2-40B4-BE49-F238E27FC236}">
                      <a16:creationId xmlns:a16="http://schemas.microsoft.com/office/drawing/2014/main" id="{BE3840C3-DE9D-4246-B368-25C7300F58CA}"/>
                    </a:ext>
                  </a:extLst>
                </p:cNvPr>
                <p:cNvGrpSpPr/>
                <p:nvPr/>
              </p:nvGrpSpPr>
              <p:grpSpPr>
                <a:xfrm>
                  <a:off x="1267609" y="1647190"/>
                  <a:ext cx="2434013" cy="948372"/>
                  <a:chOff x="1267609" y="1647190"/>
                  <a:chExt cx="2434013" cy="948372"/>
                </a:xfrm>
              </p:grpSpPr>
              <p:cxnSp>
                <p:nvCxnSpPr>
                  <p:cNvPr id="129" name="Straight Connector 4">
                    <a:extLst>
                      <a:ext uri="{FF2B5EF4-FFF2-40B4-BE49-F238E27FC236}">
                        <a16:creationId xmlns:a16="http://schemas.microsoft.com/office/drawing/2014/main" id="{5E08F8A9-14CB-483C-8CFE-4600E2C22D8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67609" y="1661820"/>
                    <a:ext cx="2209801" cy="0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23">
                    <a:extLst>
                      <a:ext uri="{FF2B5EF4-FFF2-40B4-BE49-F238E27FC236}">
                        <a16:creationId xmlns:a16="http://schemas.microsoft.com/office/drawing/2014/main" id="{89EAB5B8-918D-4BEF-86F4-F433B6B6887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34160" y="2586990"/>
                    <a:ext cx="1645920" cy="0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1" name="Group 32">
                    <a:extLst>
                      <a:ext uri="{FF2B5EF4-FFF2-40B4-BE49-F238E27FC236}">
                        <a16:creationId xmlns:a16="http://schemas.microsoft.com/office/drawing/2014/main" id="{FC18D218-E207-428F-B72B-491612D7EDD1}"/>
                      </a:ext>
                    </a:extLst>
                  </p:cNvPr>
                  <p:cNvGrpSpPr/>
                  <p:nvPr/>
                </p:nvGrpSpPr>
                <p:grpSpPr>
                  <a:xfrm>
                    <a:off x="3140275" y="1647190"/>
                    <a:ext cx="561347" cy="948372"/>
                    <a:chOff x="3140275" y="1647190"/>
                    <a:chExt cx="561347" cy="948372"/>
                  </a:xfrm>
                </p:grpSpPr>
                <p:cxnSp>
                  <p:nvCxnSpPr>
                    <p:cNvPr id="132" name="Straight Connector 6">
                      <a:extLst>
                        <a:ext uri="{FF2B5EF4-FFF2-40B4-BE49-F238E27FC236}">
                          <a16:creationId xmlns:a16="http://schemas.microsoft.com/office/drawing/2014/main" id="{5C0BF7C6-B46D-42BD-80E3-80B28F78B495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445405" y="1647190"/>
                      <a:ext cx="0" cy="539750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0">
                      <a:extLst>
                        <a:ext uri="{FF2B5EF4-FFF2-40B4-BE49-F238E27FC236}">
                          <a16:creationId xmlns:a16="http://schemas.microsoft.com/office/drawing/2014/main" id="{6C958665-C5C3-4F4B-A075-DD4E15D8043B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154816" y="2186940"/>
                      <a:ext cx="525644" cy="0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Connector 12">
                      <a:extLst>
                        <a:ext uri="{FF2B5EF4-FFF2-40B4-BE49-F238E27FC236}">
                          <a16:creationId xmlns:a16="http://schemas.microsoft.com/office/drawing/2014/main" id="{D0BFFE34-5D3D-4EFA-A256-4ECF36A2C21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140275" y="2278381"/>
                      <a:ext cx="561347" cy="0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14">
                      <a:extLst>
                        <a:ext uri="{FF2B5EF4-FFF2-40B4-BE49-F238E27FC236}">
                          <a16:creationId xmlns:a16="http://schemas.microsoft.com/office/drawing/2014/main" id="{D1DD5E4A-7620-474F-BBD9-09D0612302CC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665217" y="2265519"/>
                      <a:ext cx="0" cy="297180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Arrow Connector 25">
                      <a:extLst>
                        <a:ext uri="{FF2B5EF4-FFF2-40B4-BE49-F238E27FC236}">
                          <a16:creationId xmlns:a16="http://schemas.microsoft.com/office/drawing/2014/main" id="{F40A1C5D-29B8-41EE-BAC8-8F0C1605465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171145" y="2261234"/>
                      <a:ext cx="0" cy="334328"/>
                    </a:xfrm>
                    <a:prstGeom prst="straightConnector1">
                      <a:avLst/>
                    </a:prstGeom>
                    <a:ln>
                      <a:headEnd type="none" w="med" len="med"/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25" name="Group 34">
                  <a:extLst>
                    <a:ext uri="{FF2B5EF4-FFF2-40B4-BE49-F238E27FC236}">
                      <a16:creationId xmlns:a16="http://schemas.microsoft.com/office/drawing/2014/main" id="{8113A3A4-F7A2-4410-A21D-0CFB8828AAB6}"/>
                    </a:ext>
                  </a:extLst>
                </p:cNvPr>
                <p:cNvGrpSpPr/>
                <p:nvPr/>
              </p:nvGrpSpPr>
              <p:grpSpPr>
                <a:xfrm>
                  <a:off x="4380493" y="3519803"/>
                  <a:ext cx="593799" cy="859574"/>
                  <a:chOff x="4380493" y="3519803"/>
                  <a:chExt cx="593799" cy="859574"/>
                </a:xfrm>
              </p:grpSpPr>
              <p:cxnSp>
                <p:nvCxnSpPr>
                  <p:cNvPr id="127" name="Straight Connector 21">
                    <a:extLst>
                      <a:ext uri="{FF2B5EF4-FFF2-40B4-BE49-F238E27FC236}">
                        <a16:creationId xmlns:a16="http://schemas.microsoft.com/office/drawing/2014/main" id="{F1DB1216-1BF8-4416-9433-8BF1CD7EE76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4467534" y="3519803"/>
                    <a:ext cx="354245" cy="3175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8" name="Arc 27">
                    <a:extLst>
                      <a:ext uri="{FF2B5EF4-FFF2-40B4-BE49-F238E27FC236}">
                        <a16:creationId xmlns:a16="http://schemas.microsoft.com/office/drawing/2014/main" id="{A16CAE18-E61C-4D08-AEDE-EFFB6C5F0F7F}"/>
                      </a:ext>
                    </a:extLst>
                  </p:cNvPr>
                  <p:cNvSpPr/>
                  <p:nvPr/>
                </p:nvSpPr>
                <p:spPr bwMode="auto">
                  <a:xfrm rot="18605101">
                    <a:off x="4311539" y="3716623"/>
                    <a:ext cx="731708" cy="593799"/>
                  </a:xfrm>
                  <a:prstGeom prst="arc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126" name="Straight Connector 29">
                  <a:extLst>
                    <a:ext uri="{FF2B5EF4-FFF2-40B4-BE49-F238E27FC236}">
                      <a16:creationId xmlns:a16="http://schemas.microsoft.com/office/drawing/2014/main" id="{BA13DC38-22C4-4291-8A58-1DC5A4F4A37E}"/>
                    </a:ext>
                  </a:extLst>
                </p:cNvPr>
                <p:cNvCxnSpPr/>
                <p:nvPr/>
              </p:nvCxnSpPr>
              <p:spPr bwMode="auto">
                <a:xfrm>
                  <a:off x="4663120" y="3611479"/>
                  <a:ext cx="0" cy="116840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46E4AA3-DBCC-42EC-92B5-02C1F53C818C}"/>
                  </a:ext>
                </a:extLst>
              </p:cNvPr>
              <p:cNvSpPr txBox="1"/>
              <p:nvPr/>
            </p:nvSpPr>
            <p:spPr>
              <a:xfrm>
                <a:off x="1731361" y="1387643"/>
                <a:ext cx="722684" cy="361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ym typeface="Symbol"/>
                  </a:rPr>
                  <a:t>0.5/0.18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A41EDB8-D945-4AE4-B864-731E024907BE}"/>
                  </a:ext>
                </a:extLst>
              </p:cNvPr>
              <p:cNvSpPr txBox="1"/>
              <p:nvPr/>
            </p:nvSpPr>
            <p:spPr>
              <a:xfrm>
                <a:off x="2338951" y="2186065"/>
                <a:ext cx="792529" cy="639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ym typeface="Symbol"/>
                  </a:rPr>
                  <a:t>C=35f    </a:t>
                </a:r>
              </a:p>
              <a:p>
                <a:r>
                  <a:rPr lang="en-US" sz="2000" dirty="0">
                    <a:sym typeface="Symbol"/>
                  </a:rPr>
                  <a:t>W/L=4/4 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277765F6-4DFD-431E-BC30-E815AADBDF2C}"/>
                  </a:ext>
                </a:extLst>
              </p:cNvPr>
              <p:cNvSpPr txBox="1"/>
              <p:nvPr/>
            </p:nvSpPr>
            <p:spPr>
              <a:xfrm>
                <a:off x="425543" y="1022094"/>
                <a:ext cx="5693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ym typeface="Symbol"/>
                  </a:rPr>
                  <a:t>WL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E021316-762B-4759-A16E-8F19F94FCE92}"/>
                  </a:ext>
                </a:extLst>
              </p:cNvPr>
              <p:cNvSpPr txBox="1"/>
              <p:nvPr/>
            </p:nvSpPr>
            <p:spPr>
              <a:xfrm>
                <a:off x="423302" y="1585171"/>
                <a:ext cx="636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ym typeface="Symbol"/>
                  </a:rPr>
                  <a:t>BLT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298A35F-80BE-4111-B2BB-1779F77D5A11}"/>
                  </a:ext>
                </a:extLst>
              </p:cNvPr>
              <p:cNvSpPr txBox="1"/>
              <p:nvPr/>
            </p:nvSpPr>
            <p:spPr>
              <a:xfrm>
                <a:off x="1522028" y="2863735"/>
                <a:ext cx="7136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ym typeface="Symbol"/>
                  </a:rPr>
                  <a:t>VCP</a:t>
                </a:r>
              </a:p>
            </p:txBody>
          </p:sp>
        </p:grpSp>
        <p:pic>
          <p:nvPicPr>
            <p:cNvPr id="104" name="Picture 46">
              <a:extLst>
                <a:ext uri="{FF2B5EF4-FFF2-40B4-BE49-F238E27FC236}">
                  <a16:creationId xmlns:a16="http://schemas.microsoft.com/office/drawing/2014/main" id="{FC71B792-F316-40F4-9A22-622129CDD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40" y="3368956"/>
              <a:ext cx="1536773" cy="2785855"/>
            </a:xfrm>
            <a:prstGeom prst="rect">
              <a:avLst/>
            </a:prstGeom>
          </p:spPr>
        </p:pic>
        <p:pic>
          <p:nvPicPr>
            <p:cNvPr id="113" name="Picture 3">
              <a:extLst>
                <a:ext uri="{FF2B5EF4-FFF2-40B4-BE49-F238E27FC236}">
                  <a16:creationId xmlns:a16="http://schemas.microsoft.com/office/drawing/2014/main" id="{9153DDB7-DEBF-41CC-A789-2E71C389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8193" y="1191770"/>
              <a:ext cx="5069694" cy="5047935"/>
            </a:xfrm>
            <a:prstGeom prst="rect">
              <a:avLst/>
            </a:prstGeom>
          </p:spPr>
        </p:pic>
        <p:cxnSp>
          <p:nvCxnSpPr>
            <p:cNvPr id="114" name="직선 연결선 113">
              <a:extLst>
                <a:ext uri="{FF2B5EF4-FFF2-40B4-BE49-F238E27FC236}">
                  <a16:creationId xmlns:a16="http://schemas.microsoft.com/office/drawing/2014/main" id="{DEF498CB-A37D-4798-B468-4ED300FA1DD2}"/>
                </a:ext>
              </a:extLst>
            </p:cNvPr>
            <p:cNvCxnSpPr/>
            <p:nvPr/>
          </p:nvCxnSpPr>
          <p:spPr bwMode="auto">
            <a:xfrm>
              <a:off x="2159101" y="3429000"/>
              <a:ext cx="1492149" cy="23749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직선 연결선 114">
              <a:extLst>
                <a:ext uri="{FF2B5EF4-FFF2-40B4-BE49-F238E27FC236}">
                  <a16:creationId xmlns:a16="http://schemas.microsoft.com/office/drawing/2014/main" id="{CB37A0C9-85CB-401A-8BD4-DDF7DEEBDB7E}"/>
                </a:ext>
              </a:extLst>
            </p:cNvPr>
            <p:cNvCxnSpPr/>
            <p:nvPr/>
          </p:nvCxnSpPr>
          <p:spPr bwMode="auto">
            <a:xfrm flipV="1">
              <a:off x="2154065" y="6083300"/>
              <a:ext cx="1478135" cy="7151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7" name="사각형: 둥근 모서리 136">
            <a:extLst>
              <a:ext uri="{FF2B5EF4-FFF2-40B4-BE49-F238E27FC236}">
                <a16:creationId xmlns:a16="http://schemas.microsoft.com/office/drawing/2014/main" id="{A58FE455-A14B-4555-999C-65B21F3DEDE8}"/>
              </a:ext>
            </a:extLst>
          </p:cNvPr>
          <p:cNvSpPr/>
          <p:nvPr/>
        </p:nvSpPr>
        <p:spPr>
          <a:xfrm>
            <a:off x="15642617" y="15623337"/>
            <a:ext cx="6228379" cy="480771"/>
          </a:xfrm>
          <a:prstGeom prst="roundRect">
            <a:avLst/>
          </a:prstGeom>
          <a:solidFill>
            <a:srgbClr val="B4DE8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Command</a:t>
            </a:r>
            <a:r>
              <a:rPr lang="ko-KR" altLang="en-US" sz="32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en-US" altLang="ko-KR" sz="32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table / layout / pin map</a:t>
            </a:r>
            <a:endParaRPr lang="ko-KR" altLang="en-US" sz="3200" dirty="0"/>
          </a:p>
        </p:txBody>
      </p:sp>
      <p:cxnSp>
        <p:nvCxnSpPr>
          <p:cNvPr id="138" name="직선 연결선 137">
            <a:extLst>
              <a:ext uri="{FF2B5EF4-FFF2-40B4-BE49-F238E27FC236}">
                <a16:creationId xmlns:a16="http://schemas.microsoft.com/office/drawing/2014/main" id="{94292FBD-E709-4809-AC76-2E703A58027C}"/>
              </a:ext>
            </a:extLst>
          </p:cNvPr>
          <p:cNvCxnSpPr>
            <a:cxnSpLocks/>
            <a:stCxn id="137" idx="3"/>
          </p:cNvCxnSpPr>
          <p:nvPr/>
        </p:nvCxnSpPr>
        <p:spPr>
          <a:xfrm>
            <a:off x="21870996" y="15863723"/>
            <a:ext cx="591581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9" name="Table 2">
            <a:extLst>
              <a:ext uri="{FF2B5EF4-FFF2-40B4-BE49-F238E27FC236}">
                <a16:creationId xmlns:a16="http://schemas.microsoft.com/office/drawing/2014/main" id="{C69F3001-9F29-44B6-B58A-63804F9C5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878676"/>
              </p:ext>
            </p:extLst>
          </p:nvPr>
        </p:nvGraphicFramePr>
        <p:xfrm>
          <a:off x="15948132" y="16238239"/>
          <a:ext cx="6555401" cy="168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568">
                  <a:extLst>
                    <a:ext uri="{9D8B030D-6E8A-4147-A177-3AD203B41FA5}">
                      <a16:colId xmlns:a16="http://schemas.microsoft.com/office/drawing/2014/main" val="4284603966"/>
                    </a:ext>
                  </a:extLst>
                </a:gridCol>
                <a:gridCol w="878564">
                  <a:extLst>
                    <a:ext uri="{9D8B030D-6E8A-4147-A177-3AD203B41FA5}">
                      <a16:colId xmlns:a16="http://schemas.microsoft.com/office/drawing/2014/main" val="1637390962"/>
                    </a:ext>
                  </a:extLst>
                </a:gridCol>
                <a:gridCol w="969206">
                  <a:extLst>
                    <a:ext uri="{9D8B030D-6E8A-4147-A177-3AD203B41FA5}">
                      <a16:colId xmlns:a16="http://schemas.microsoft.com/office/drawing/2014/main" val="166125612"/>
                    </a:ext>
                  </a:extLst>
                </a:gridCol>
                <a:gridCol w="1011652">
                  <a:extLst>
                    <a:ext uri="{9D8B030D-6E8A-4147-A177-3AD203B41FA5}">
                      <a16:colId xmlns:a16="http://schemas.microsoft.com/office/drawing/2014/main" val="426187451"/>
                    </a:ext>
                  </a:extLst>
                </a:gridCol>
                <a:gridCol w="1380293">
                  <a:extLst>
                    <a:ext uri="{9D8B030D-6E8A-4147-A177-3AD203B41FA5}">
                      <a16:colId xmlns:a16="http://schemas.microsoft.com/office/drawing/2014/main" val="2276495573"/>
                    </a:ext>
                  </a:extLst>
                </a:gridCol>
                <a:gridCol w="1223118">
                  <a:extLst>
                    <a:ext uri="{9D8B030D-6E8A-4147-A177-3AD203B41FA5}">
                      <a16:colId xmlns:a16="http://schemas.microsoft.com/office/drawing/2014/main" val="273407597"/>
                    </a:ext>
                  </a:extLst>
                </a:gridCol>
              </a:tblGrid>
              <a:tr h="329601">
                <a:tc>
                  <a:txBody>
                    <a:bodyPr/>
                    <a:lstStyle/>
                    <a:p>
                      <a:r>
                        <a:rPr lang="en-US" sz="1600" b="1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PRECHARGE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305565"/>
                  </a:ext>
                </a:extLst>
              </a:tr>
              <a:tr h="336841">
                <a:tc>
                  <a:txBody>
                    <a:bodyPr/>
                    <a:lstStyle/>
                    <a:p>
                      <a:r>
                        <a:rPr lang="en-US" sz="1600" b="1" dirty="0"/>
                        <a:t>CEB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040938"/>
                  </a:ext>
                </a:extLst>
              </a:tr>
              <a:tr h="336841">
                <a:tc>
                  <a:txBody>
                    <a:bodyPr/>
                    <a:lstStyle/>
                    <a:p>
                      <a:r>
                        <a:rPr lang="en-US" sz="1600" b="1" dirty="0"/>
                        <a:t>RASB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33309"/>
                  </a:ext>
                </a:extLst>
              </a:tr>
              <a:tr h="336841">
                <a:tc>
                  <a:txBody>
                    <a:bodyPr/>
                    <a:lstStyle/>
                    <a:p>
                      <a:r>
                        <a:rPr lang="en-US" sz="1600" b="1" dirty="0"/>
                        <a:t>CASB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931826"/>
                  </a:ext>
                </a:extLst>
              </a:tr>
              <a:tr h="336841">
                <a:tc>
                  <a:txBody>
                    <a:bodyPr/>
                    <a:lstStyle/>
                    <a:p>
                      <a:r>
                        <a:rPr lang="en-US" sz="1600" b="1" dirty="0"/>
                        <a:t>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170259"/>
                  </a:ext>
                </a:extLst>
              </a:tr>
            </a:tbl>
          </a:graphicData>
        </a:graphic>
      </p:graphicFrame>
      <p:pic>
        <p:nvPicPr>
          <p:cNvPr id="140" name="Picture 3">
            <a:extLst>
              <a:ext uri="{FF2B5EF4-FFF2-40B4-BE49-F238E27FC236}">
                <a16:creationId xmlns:a16="http://schemas.microsoft.com/office/drawing/2014/main" id="{CC8CCFDA-1B8F-41D9-BCCC-DD03686092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16157" y="17094719"/>
            <a:ext cx="5083241" cy="4960207"/>
          </a:xfrm>
          <a:prstGeom prst="rect">
            <a:avLst/>
          </a:prstGeom>
        </p:spPr>
      </p:pic>
      <p:pic>
        <p:nvPicPr>
          <p:cNvPr id="141" name="Picture 2">
            <a:extLst>
              <a:ext uri="{FF2B5EF4-FFF2-40B4-BE49-F238E27FC236}">
                <a16:creationId xmlns:a16="http://schemas.microsoft.com/office/drawing/2014/main" id="{91476ADF-5891-4364-BE5E-F6C08BFA2E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00245" y="18238090"/>
            <a:ext cx="6836931" cy="4890633"/>
          </a:xfrm>
          <a:prstGeom prst="rect">
            <a:avLst/>
          </a:prstGeom>
        </p:spPr>
      </p:pic>
      <p:sp>
        <p:nvSpPr>
          <p:cNvPr id="142" name="사각형: 둥근 모서리 141">
            <a:extLst>
              <a:ext uri="{FF2B5EF4-FFF2-40B4-BE49-F238E27FC236}">
                <a16:creationId xmlns:a16="http://schemas.microsoft.com/office/drawing/2014/main" id="{6D4C771C-8563-4270-9DD8-59DAC0746110}"/>
              </a:ext>
            </a:extLst>
          </p:cNvPr>
          <p:cNvSpPr/>
          <p:nvPr/>
        </p:nvSpPr>
        <p:spPr>
          <a:xfrm>
            <a:off x="15620911" y="25210251"/>
            <a:ext cx="2765435" cy="511903"/>
          </a:xfrm>
          <a:prstGeom prst="roundRect">
            <a:avLst/>
          </a:prstGeom>
          <a:solidFill>
            <a:srgbClr val="B4DE8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Simulation</a:t>
            </a:r>
            <a:endParaRPr lang="ko-KR" altLang="en-US" sz="3200" dirty="0"/>
          </a:p>
        </p:txBody>
      </p:sp>
      <p:cxnSp>
        <p:nvCxnSpPr>
          <p:cNvPr id="143" name="직선 연결선 142">
            <a:extLst>
              <a:ext uri="{FF2B5EF4-FFF2-40B4-BE49-F238E27FC236}">
                <a16:creationId xmlns:a16="http://schemas.microsoft.com/office/drawing/2014/main" id="{8AF01C4D-4569-4A84-A6D5-88628136017D}"/>
              </a:ext>
            </a:extLst>
          </p:cNvPr>
          <p:cNvCxnSpPr>
            <a:cxnSpLocks/>
            <a:stCxn id="142" idx="3"/>
          </p:cNvCxnSpPr>
          <p:nvPr/>
        </p:nvCxnSpPr>
        <p:spPr>
          <a:xfrm flipV="1">
            <a:off x="18386346" y="25451121"/>
            <a:ext cx="9400460" cy="1508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사각형: 둥근 모서리 144">
            <a:extLst>
              <a:ext uri="{FF2B5EF4-FFF2-40B4-BE49-F238E27FC236}">
                <a16:creationId xmlns:a16="http://schemas.microsoft.com/office/drawing/2014/main" id="{5BA91D2C-9A27-4279-A7CA-4F5462D136BD}"/>
              </a:ext>
            </a:extLst>
          </p:cNvPr>
          <p:cNvSpPr/>
          <p:nvPr/>
        </p:nvSpPr>
        <p:spPr>
          <a:xfrm>
            <a:off x="2976880" y="29648862"/>
            <a:ext cx="2848903" cy="463292"/>
          </a:xfrm>
          <a:prstGeom prst="roundRect">
            <a:avLst/>
          </a:prstGeom>
          <a:solidFill>
            <a:srgbClr val="B4DE8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DRAM Cell</a:t>
            </a:r>
            <a:endParaRPr lang="ko-KR" altLang="en-US" sz="3200" dirty="0"/>
          </a:p>
        </p:txBody>
      </p:sp>
      <p:cxnSp>
        <p:nvCxnSpPr>
          <p:cNvPr id="146" name="직선 연결선 145">
            <a:extLst>
              <a:ext uri="{FF2B5EF4-FFF2-40B4-BE49-F238E27FC236}">
                <a16:creationId xmlns:a16="http://schemas.microsoft.com/office/drawing/2014/main" id="{812AB33B-22FA-40A0-A02A-82CA53E6A319}"/>
              </a:ext>
            </a:extLst>
          </p:cNvPr>
          <p:cNvCxnSpPr>
            <a:cxnSpLocks/>
            <a:stCxn id="145" idx="3"/>
          </p:cNvCxnSpPr>
          <p:nvPr/>
        </p:nvCxnSpPr>
        <p:spPr>
          <a:xfrm>
            <a:off x="5825783" y="29880508"/>
            <a:ext cx="9311823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ED958D5A-A9D5-4AF2-B7D1-6850BB0FE0A9}"/>
              </a:ext>
            </a:extLst>
          </p:cNvPr>
          <p:cNvGrpSpPr/>
          <p:nvPr/>
        </p:nvGrpSpPr>
        <p:grpSpPr>
          <a:xfrm>
            <a:off x="15903712" y="9615177"/>
            <a:ext cx="11510490" cy="5867383"/>
            <a:chOff x="-403663" y="273307"/>
            <a:chExt cx="9749350" cy="5303630"/>
          </a:xfrm>
        </p:grpSpPr>
        <p:pic>
          <p:nvPicPr>
            <p:cNvPr id="106" name="Picture 2">
              <a:extLst>
                <a:ext uri="{FF2B5EF4-FFF2-40B4-BE49-F238E27FC236}">
                  <a16:creationId xmlns:a16="http://schemas.microsoft.com/office/drawing/2014/main" id="{D4A0EA93-13F5-409F-B056-15A4213C4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403663" y="517896"/>
              <a:ext cx="4831909" cy="1404068"/>
            </a:xfrm>
            <a:prstGeom prst="rect">
              <a:avLst/>
            </a:prstGeom>
          </p:spPr>
        </p:pic>
        <p:pic>
          <p:nvPicPr>
            <p:cNvPr id="107" name="Picture 3">
              <a:extLst>
                <a:ext uri="{FF2B5EF4-FFF2-40B4-BE49-F238E27FC236}">
                  <a16:creationId xmlns:a16="http://schemas.microsoft.com/office/drawing/2014/main" id="{3DD18B51-4FB4-4DA2-BEEB-CC72523A9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50195" y="2146615"/>
              <a:ext cx="1960164" cy="2864856"/>
            </a:xfrm>
            <a:prstGeom prst="rect">
              <a:avLst/>
            </a:prstGeom>
          </p:spPr>
        </p:pic>
        <p:pic>
          <p:nvPicPr>
            <p:cNvPr id="108" name="Picture 2">
              <a:extLst>
                <a:ext uri="{FF2B5EF4-FFF2-40B4-BE49-F238E27FC236}">
                  <a16:creationId xmlns:a16="http://schemas.microsoft.com/office/drawing/2014/main" id="{7549A104-8B3F-4EEA-A30A-7BCD0A4BA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31746" y="273307"/>
              <a:ext cx="4813941" cy="1856015"/>
            </a:xfrm>
            <a:prstGeom prst="rect">
              <a:avLst/>
            </a:prstGeom>
          </p:spPr>
        </p:pic>
        <p:pic>
          <p:nvPicPr>
            <p:cNvPr id="109" name="Picture 3">
              <a:extLst>
                <a:ext uri="{FF2B5EF4-FFF2-40B4-BE49-F238E27FC236}">
                  <a16:creationId xmlns:a16="http://schemas.microsoft.com/office/drawing/2014/main" id="{FBCBAFA0-F383-4595-B005-3467DD16C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6200000">
              <a:off x="5767644" y="1566755"/>
              <a:ext cx="1909841" cy="3875347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E64E099-2285-4A50-9C6F-AAD5FB8D6308}"/>
                </a:ext>
              </a:extLst>
            </p:cNvPr>
            <p:cNvSpPr txBox="1"/>
            <p:nvPr/>
          </p:nvSpPr>
          <p:spPr>
            <a:xfrm>
              <a:off x="1291158" y="5215271"/>
              <a:ext cx="1162746" cy="3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ym typeface="Symbol"/>
                </a:rPr>
                <a:t>Read amp</a:t>
              </a:r>
              <a:endParaRPr lang="ko-KR" altLang="en-US" sz="2000" b="1" dirty="0">
                <a:sym typeface="Symbol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2F36BE4-CD92-4B07-8413-11432FEEA3ED}"/>
                </a:ext>
              </a:extLst>
            </p:cNvPr>
            <p:cNvSpPr txBox="1"/>
            <p:nvPr/>
          </p:nvSpPr>
          <p:spPr>
            <a:xfrm>
              <a:off x="6171596" y="5146012"/>
              <a:ext cx="1290385" cy="3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ym typeface="Symbol"/>
                </a:rPr>
                <a:t>Write driver</a:t>
              </a:r>
              <a:endParaRPr lang="ko-KR" altLang="en-US" sz="2000" b="1" dirty="0">
                <a:sym typeface="Symbol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967552EC-6BCF-45E2-96B5-07C3D7B97119}"/>
              </a:ext>
            </a:extLst>
          </p:cNvPr>
          <p:cNvGrpSpPr/>
          <p:nvPr/>
        </p:nvGrpSpPr>
        <p:grpSpPr>
          <a:xfrm>
            <a:off x="15610840" y="8858964"/>
            <a:ext cx="11988558" cy="480771"/>
            <a:chOff x="15610840" y="14439156"/>
            <a:chExt cx="11988558" cy="480771"/>
          </a:xfrm>
        </p:grpSpPr>
        <p:sp>
          <p:nvSpPr>
            <p:cNvPr id="147" name="사각형: 둥근 모서리 146">
              <a:extLst>
                <a:ext uri="{FF2B5EF4-FFF2-40B4-BE49-F238E27FC236}">
                  <a16:creationId xmlns:a16="http://schemas.microsoft.com/office/drawing/2014/main" id="{C4769ACB-552C-47E3-8BC5-48CBC3FD8CDC}"/>
                </a:ext>
              </a:extLst>
            </p:cNvPr>
            <p:cNvSpPr/>
            <p:nvPr/>
          </p:nvSpPr>
          <p:spPr>
            <a:xfrm>
              <a:off x="15610840" y="14439156"/>
              <a:ext cx="6228379" cy="480771"/>
            </a:xfrm>
            <a:prstGeom prst="roundRect">
              <a:avLst/>
            </a:prstGeom>
            <a:solidFill>
              <a:srgbClr val="B4DE86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b="1" dirty="0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Read amp / Write amp</a:t>
              </a:r>
              <a:endParaRPr lang="ko-KR" altLang="en-US" sz="3200" dirty="0"/>
            </a:p>
          </p:txBody>
        </p:sp>
        <p:cxnSp>
          <p:nvCxnSpPr>
            <p:cNvPr id="148" name="직선 연결선 147">
              <a:extLst>
                <a:ext uri="{FF2B5EF4-FFF2-40B4-BE49-F238E27FC236}">
                  <a16:creationId xmlns:a16="http://schemas.microsoft.com/office/drawing/2014/main" id="{1052BA46-1011-4DBB-B8EF-4251448F82D7}"/>
                </a:ext>
              </a:extLst>
            </p:cNvPr>
            <p:cNvCxnSpPr>
              <a:cxnSpLocks/>
              <a:stCxn id="147" idx="3"/>
            </p:cNvCxnSpPr>
            <p:nvPr/>
          </p:nvCxnSpPr>
          <p:spPr>
            <a:xfrm>
              <a:off x="21839219" y="14679542"/>
              <a:ext cx="5760179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표 60">
            <a:extLst>
              <a:ext uri="{FF2B5EF4-FFF2-40B4-BE49-F238E27FC236}">
                <a16:creationId xmlns:a16="http://schemas.microsoft.com/office/drawing/2014/main" id="{8E5649CA-EC6F-4D31-AEF1-B8821C3FF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392529"/>
              </p:ext>
            </p:extLst>
          </p:nvPr>
        </p:nvGraphicFramePr>
        <p:xfrm>
          <a:off x="15787216" y="26096740"/>
          <a:ext cx="11629436" cy="9084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4718">
                  <a:extLst>
                    <a:ext uri="{9D8B030D-6E8A-4147-A177-3AD203B41FA5}">
                      <a16:colId xmlns:a16="http://schemas.microsoft.com/office/drawing/2014/main" val="2837013684"/>
                    </a:ext>
                  </a:extLst>
                </a:gridCol>
                <a:gridCol w="5814718">
                  <a:extLst>
                    <a:ext uri="{9D8B030D-6E8A-4147-A177-3AD203B41FA5}">
                      <a16:colId xmlns:a16="http://schemas.microsoft.com/office/drawing/2014/main" val="178269107"/>
                    </a:ext>
                  </a:extLst>
                </a:gridCol>
              </a:tblGrid>
              <a:tr h="2631600">
                <a:tc>
                  <a:txBody>
                    <a:bodyPr/>
                    <a:lstStyle/>
                    <a:p>
                      <a:pPr algn="dist" latinLnBrk="1"/>
                      <a:endParaRPr lang="ko-KR" alt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 latinLnBrk="1"/>
                      <a:endParaRPr lang="ko-KR" altLang="en-US" sz="3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601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</a:rPr>
                        <a:t>Simulation (</a:t>
                      </a: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SS corner, 125C, </a:t>
                      </a:r>
                      <a:r>
                        <a:rPr lang="en-US" altLang="ko-KR" sz="2000" dirty="0" smtClean="0">
                          <a:latin typeface="+mn-lt"/>
                          <a:cs typeface="Arial" panose="020B0604020202020204" pitchFamily="34" charset="0"/>
                        </a:rPr>
                        <a:t>V=1.6V</a:t>
                      </a: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, F=100MHz)</a:t>
                      </a:r>
                      <a:endParaRPr lang="ko-KR" alt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</a:rPr>
                        <a:t>Simulation (</a:t>
                      </a: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TT corner, </a:t>
                      </a:r>
                      <a:r>
                        <a:rPr lang="en-US" altLang="ko-KR" sz="2000" dirty="0" smtClean="0">
                          <a:latin typeface="+mn-lt"/>
                          <a:cs typeface="Arial" panose="020B0604020202020204" pitchFamily="34" charset="0"/>
                        </a:rPr>
                        <a:t>27C</a:t>
                      </a: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, V=1.8V, F=100MHz)</a:t>
                      </a:r>
                      <a:endParaRPr lang="ko-KR" altLang="en-US" sz="2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577080"/>
                  </a:ext>
                </a:extLst>
              </a:tr>
              <a:tr h="2631600">
                <a:tc>
                  <a:txBody>
                    <a:bodyPr/>
                    <a:lstStyle/>
                    <a:p>
                      <a:pPr algn="ctr" latinLnBrk="1"/>
                      <a:endParaRPr lang="ko-KR" alt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562193"/>
                  </a:ext>
                </a:extLst>
              </a:tr>
              <a:tr h="230952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/>
                        <a:t>DRAM operation test (CLK=60MHz)</a:t>
                      </a:r>
                      <a:endParaRPr lang="ko-KR" alt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DRAM operation test (CLK=80MHz)</a:t>
                      </a:r>
                      <a:endParaRPr lang="ko-KR" altLang="en-US" sz="2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5390403"/>
                  </a:ext>
                </a:extLst>
              </a:tr>
              <a:tr h="2632224">
                <a:tc>
                  <a:txBody>
                    <a:bodyPr/>
                    <a:lstStyle/>
                    <a:p>
                      <a:pPr algn="ctr" latinLnBrk="1"/>
                      <a:endParaRPr lang="ko-KR" alt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393673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/>
                        <a:t>DRAM operation test (CLK=100MHz)</a:t>
                      </a:r>
                      <a:endParaRPr lang="ko-KR" alt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</a:rPr>
                        <a:t>DRAM operation test (Retention time)</a:t>
                      </a:r>
                      <a:endParaRPr lang="ko-KR" altLang="en-US" sz="2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502263"/>
                  </a:ext>
                </a:extLst>
              </a:tr>
            </a:tbl>
          </a:graphicData>
        </a:graphic>
      </p:graphicFrame>
      <p:sp>
        <p:nvSpPr>
          <p:cNvPr id="165" name="사각형: 둥근 모서리 164">
            <a:extLst>
              <a:ext uri="{FF2B5EF4-FFF2-40B4-BE49-F238E27FC236}">
                <a16:creationId xmlns:a16="http://schemas.microsoft.com/office/drawing/2014/main" id="{83741FE7-7A61-480F-A19C-DF7140199BC8}"/>
              </a:ext>
            </a:extLst>
          </p:cNvPr>
          <p:cNvSpPr/>
          <p:nvPr/>
        </p:nvSpPr>
        <p:spPr>
          <a:xfrm>
            <a:off x="15610840" y="36291275"/>
            <a:ext cx="12175966" cy="911094"/>
          </a:xfrm>
          <a:prstGeom prst="roundRect">
            <a:avLst/>
          </a:prstGeom>
          <a:solidFill>
            <a:srgbClr val="B4DE8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Conclusion</a:t>
            </a:r>
            <a:endParaRPr lang="ko-KR" altLang="en-US" sz="54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F6A5E11-AA99-4C19-B35D-9E1027A01B8D}"/>
              </a:ext>
            </a:extLst>
          </p:cNvPr>
          <p:cNvSpPr txBox="1"/>
          <p:nvPr/>
        </p:nvSpPr>
        <p:spPr>
          <a:xfrm>
            <a:off x="16100109" y="37450200"/>
            <a:ext cx="11003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- Computation in DRAM can be useful for neural network applications</a:t>
            </a:r>
            <a:br>
              <a:rPr lang="en-US" altLang="ko-KR" sz="2800" b="1" dirty="0"/>
            </a:br>
            <a:r>
              <a:rPr lang="en-US" altLang="ko-KR" sz="2800" b="1" dirty="0"/>
              <a:t/>
            </a:r>
            <a:br>
              <a:rPr lang="en-US" altLang="ko-KR" sz="2800" b="1" dirty="0"/>
            </a:br>
            <a:r>
              <a:rPr lang="en-US" altLang="ko-KR" sz="2800" b="1" dirty="0"/>
              <a:t>- Convolution can be performed by in-DRAM operation</a:t>
            </a:r>
          </a:p>
          <a:p>
            <a:r>
              <a:rPr lang="en-US" altLang="ko-KR" sz="2800" b="1" dirty="0"/>
              <a:t/>
            </a:r>
            <a:br>
              <a:rPr lang="en-US" altLang="ko-KR" sz="2800" b="1" dirty="0"/>
            </a:br>
            <a:r>
              <a:rPr lang="en-US" altLang="ko-KR" sz="2800" b="1" dirty="0"/>
              <a:t>- Wide I/O dram macro designed and tested for possible use of binary</a:t>
            </a:r>
            <a:br>
              <a:rPr lang="en-US" altLang="ko-KR" sz="2800" b="1" dirty="0"/>
            </a:br>
            <a:r>
              <a:rPr lang="en-US" altLang="ko-KR" sz="2800" b="1" dirty="0"/>
              <a:t>   neural networks</a:t>
            </a:r>
            <a:endParaRPr lang="ko-KR" altLang="en-US" sz="2800" b="1" dirty="0"/>
          </a:p>
        </p:txBody>
      </p:sp>
      <p:grpSp>
        <p:nvGrpSpPr>
          <p:cNvPr id="215" name="그룹 214">
            <a:extLst>
              <a:ext uri="{FF2B5EF4-FFF2-40B4-BE49-F238E27FC236}">
                <a16:creationId xmlns:a16="http://schemas.microsoft.com/office/drawing/2014/main" id="{ECC391E3-3C4B-49BA-A25D-E5C4D4A21E1A}"/>
              </a:ext>
            </a:extLst>
          </p:cNvPr>
          <p:cNvGrpSpPr/>
          <p:nvPr/>
        </p:nvGrpSpPr>
        <p:grpSpPr>
          <a:xfrm>
            <a:off x="3297288" y="35457315"/>
            <a:ext cx="11233075" cy="4673389"/>
            <a:chOff x="0" y="1370904"/>
            <a:chExt cx="8406661" cy="3520384"/>
          </a:xfrm>
        </p:grpSpPr>
        <p:pic>
          <p:nvPicPr>
            <p:cNvPr id="216" name="Picture 3">
              <a:extLst>
                <a:ext uri="{FF2B5EF4-FFF2-40B4-BE49-F238E27FC236}">
                  <a16:creationId xmlns:a16="http://schemas.microsoft.com/office/drawing/2014/main" id="{58110F96-1BFA-4FCD-AAD7-6E987D148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8072" y="1370904"/>
              <a:ext cx="3773678" cy="1405043"/>
            </a:xfrm>
            <a:prstGeom prst="rect">
              <a:avLst/>
            </a:prstGeom>
          </p:spPr>
        </p:pic>
        <p:pic>
          <p:nvPicPr>
            <p:cNvPr id="217" name="Picture 4">
              <a:extLst>
                <a:ext uri="{FF2B5EF4-FFF2-40B4-BE49-F238E27FC236}">
                  <a16:creationId xmlns:a16="http://schemas.microsoft.com/office/drawing/2014/main" id="{7583D88F-96C9-4E7A-B8D7-C339121B8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0" y="2887524"/>
              <a:ext cx="3921750" cy="1496999"/>
            </a:xfrm>
            <a:prstGeom prst="rect">
              <a:avLst/>
            </a:prstGeom>
          </p:spPr>
        </p:pic>
        <p:pic>
          <p:nvPicPr>
            <p:cNvPr id="218" name="Picture 2">
              <a:extLst>
                <a:ext uri="{FF2B5EF4-FFF2-40B4-BE49-F238E27FC236}">
                  <a16:creationId xmlns:a16="http://schemas.microsoft.com/office/drawing/2014/main" id="{37D1FD8B-0E26-42E1-ABEC-84425FAC2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6200000">
              <a:off x="5914360" y="1685290"/>
              <a:ext cx="1021928" cy="3962674"/>
            </a:xfrm>
            <a:prstGeom prst="rect">
              <a:avLst/>
            </a:prstGeom>
          </p:spPr>
        </p:pic>
        <p:pic>
          <p:nvPicPr>
            <p:cNvPr id="219" name="Picture 3">
              <a:extLst>
                <a:ext uri="{FF2B5EF4-FFF2-40B4-BE49-F238E27FC236}">
                  <a16:creationId xmlns:a16="http://schemas.microsoft.com/office/drawing/2014/main" id="{97844406-4241-48F2-95EA-9596A8DAD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002441" y="1551974"/>
              <a:ext cx="2425553" cy="1544897"/>
            </a:xfrm>
            <a:prstGeom prst="rect">
              <a:avLst/>
            </a:prstGeom>
          </p:spPr>
        </p:pic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EFDA2E23-D782-4C9B-9D82-7260FB96BEE6}"/>
                </a:ext>
              </a:extLst>
            </p:cNvPr>
            <p:cNvSpPr txBox="1"/>
            <p:nvPr/>
          </p:nvSpPr>
          <p:spPr>
            <a:xfrm>
              <a:off x="1126293" y="4497155"/>
              <a:ext cx="1886638" cy="394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ym typeface="Symbol"/>
                </a:rPr>
                <a:t>Wordline driver</a:t>
              </a:r>
              <a:endParaRPr lang="ko-KR" altLang="en-US" sz="2800" b="1" dirty="0">
                <a:sym typeface="Symbol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887563EE-1F47-4412-A20C-3D3E34E55FDA}"/>
                </a:ext>
              </a:extLst>
            </p:cNvPr>
            <p:cNvSpPr txBox="1"/>
            <p:nvPr/>
          </p:nvSpPr>
          <p:spPr>
            <a:xfrm>
              <a:off x="5543287" y="4497155"/>
              <a:ext cx="1343862" cy="394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ym typeface="Symbol"/>
                </a:rPr>
                <a:t>Sense amp</a:t>
              </a:r>
              <a:endParaRPr lang="ko-KR" altLang="en-US" sz="2800" b="1" dirty="0">
                <a:sym typeface="Symbol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9DB98E1B-3668-4852-AFCB-197584C3EF0C}"/>
              </a:ext>
            </a:extLst>
          </p:cNvPr>
          <p:cNvGrpSpPr/>
          <p:nvPr/>
        </p:nvGrpSpPr>
        <p:grpSpPr>
          <a:xfrm>
            <a:off x="2976880" y="34783241"/>
            <a:ext cx="12160726" cy="480771"/>
            <a:chOff x="2997910" y="34783241"/>
            <a:chExt cx="12139696" cy="480771"/>
          </a:xfrm>
        </p:grpSpPr>
        <p:sp>
          <p:nvSpPr>
            <p:cNvPr id="222" name="사각형: 둥근 모서리 221">
              <a:extLst>
                <a:ext uri="{FF2B5EF4-FFF2-40B4-BE49-F238E27FC236}">
                  <a16:creationId xmlns:a16="http://schemas.microsoft.com/office/drawing/2014/main" id="{321655DE-3AAA-4C5C-911A-D13736CD1597}"/>
                </a:ext>
              </a:extLst>
            </p:cNvPr>
            <p:cNvSpPr/>
            <p:nvPr/>
          </p:nvSpPr>
          <p:spPr>
            <a:xfrm>
              <a:off x="2997910" y="34783241"/>
              <a:ext cx="5158060" cy="480771"/>
            </a:xfrm>
            <a:prstGeom prst="roundRect">
              <a:avLst/>
            </a:prstGeom>
            <a:solidFill>
              <a:srgbClr val="B4DE86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b="1" dirty="0" err="1" smtClean="0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Wordline</a:t>
              </a:r>
              <a:r>
                <a:rPr lang="en-US" altLang="ko-KR" sz="3200" b="1" dirty="0" smtClean="0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 driver </a:t>
              </a:r>
              <a:r>
                <a:rPr lang="en-US" altLang="ko-KR" sz="3200" b="1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/ </a:t>
              </a:r>
              <a:r>
                <a:rPr lang="en-US" altLang="ko-KR" sz="3200" b="1" smtClean="0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Sense </a:t>
              </a:r>
              <a:r>
                <a:rPr lang="en-US" altLang="ko-KR" sz="3200" b="1" dirty="0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amp</a:t>
              </a:r>
              <a:endParaRPr lang="ko-KR" altLang="en-US" sz="3200" dirty="0"/>
            </a:p>
          </p:txBody>
        </p:sp>
        <p:cxnSp>
          <p:nvCxnSpPr>
            <p:cNvPr id="223" name="직선 연결선 222">
              <a:extLst>
                <a:ext uri="{FF2B5EF4-FFF2-40B4-BE49-F238E27FC236}">
                  <a16:creationId xmlns:a16="http://schemas.microsoft.com/office/drawing/2014/main" id="{DA851696-54E4-462D-897E-D0D93DB9791B}"/>
                </a:ext>
              </a:extLst>
            </p:cNvPr>
            <p:cNvCxnSpPr>
              <a:cxnSpLocks/>
              <a:stCxn id="222" idx="3"/>
            </p:cNvCxnSpPr>
            <p:nvPr/>
          </p:nvCxnSpPr>
          <p:spPr>
            <a:xfrm flipV="1">
              <a:off x="8155970" y="35023626"/>
              <a:ext cx="6981636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그룹 274">
            <a:extLst>
              <a:ext uri="{FF2B5EF4-FFF2-40B4-BE49-F238E27FC236}">
                <a16:creationId xmlns:a16="http://schemas.microsoft.com/office/drawing/2014/main" id="{AAFE7204-030E-4002-AC81-70D5B6CFCEF4}"/>
              </a:ext>
            </a:extLst>
          </p:cNvPr>
          <p:cNvGrpSpPr/>
          <p:nvPr/>
        </p:nvGrpSpPr>
        <p:grpSpPr>
          <a:xfrm>
            <a:off x="21730663" y="32210412"/>
            <a:ext cx="5540400" cy="2520000"/>
            <a:chOff x="197168" y="1329506"/>
            <a:chExt cx="4309480" cy="3021514"/>
          </a:xfrm>
        </p:grpSpPr>
        <p:pic>
          <p:nvPicPr>
            <p:cNvPr id="276" name="Picture 11">
              <a:extLst>
                <a:ext uri="{FF2B5EF4-FFF2-40B4-BE49-F238E27FC236}">
                  <a16:creationId xmlns:a16="http://schemas.microsoft.com/office/drawing/2014/main" id="{724A6413-6751-42C6-AD2F-3650D0E58F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16"/>
            <a:stretch/>
          </p:blipFill>
          <p:spPr>
            <a:xfrm>
              <a:off x="197168" y="1329506"/>
              <a:ext cx="4309480" cy="3021514"/>
            </a:xfrm>
            <a:prstGeom prst="rect">
              <a:avLst/>
            </a:prstGeom>
          </p:spPr>
        </p:pic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ACC1D1E6-6910-43E9-9E09-9A8E13B3C9CA}"/>
                </a:ext>
              </a:extLst>
            </p:cNvPr>
            <p:cNvSpPr txBox="1"/>
            <p:nvPr/>
          </p:nvSpPr>
          <p:spPr>
            <a:xfrm>
              <a:off x="2057400" y="1375486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ym typeface="Symbol"/>
                </a:rPr>
                <a:t>ACT</a:t>
              </a:r>
              <a:endParaRPr lang="en-US" sz="2000" b="1" dirty="0">
                <a:sym typeface="Symbol"/>
              </a:endParaRP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E48F5A0F-CF99-4E2E-81D9-D3C7141A1C8B}"/>
                </a:ext>
              </a:extLst>
            </p:cNvPr>
            <p:cNvSpPr txBox="1"/>
            <p:nvPr/>
          </p:nvSpPr>
          <p:spPr>
            <a:xfrm>
              <a:off x="1580988" y="1375486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ym typeface="Symbol"/>
                </a:rPr>
                <a:t>ACT</a:t>
              </a:r>
              <a:endParaRPr lang="en-US" sz="2000" b="1" dirty="0">
                <a:sym typeface="Symbol"/>
              </a:endParaRP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123B67C7-663C-4F4F-A556-E826126D9915}"/>
                </a:ext>
              </a:extLst>
            </p:cNvPr>
            <p:cNvSpPr txBox="1"/>
            <p:nvPr/>
          </p:nvSpPr>
          <p:spPr>
            <a:xfrm>
              <a:off x="2141754" y="2080335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ym typeface="Symbol"/>
                </a:rPr>
                <a:t>WR</a:t>
              </a:r>
              <a:endParaRPr lang="en-US" sz="2000" b="1" dirty="0">
                <a:sym typeface="Symbol"/>
              </a:endParaRP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691D32C6-E477-4596-8810-60ADA304E741}"/>
                </a:ext>
              </a:extLst>
            </p:cNvPr>
            <p:cNvSpPr txBox="1"/>
            <p:nvPr/>
          </p:nvSpPr>
          <p:spPr>
            <a:xfrm>
              <a:off x="2279812" y="2771666"/>
              <a:ext cx="3898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ym typeface="Symbol"/>
                </a:rPr>
                <a:t>RD</a:t>
              </a:r>
              <a:endParaRPr lang="en-US" sz="2000" b="1" dirty="0">
                <a:sym typeface="Symbol"/>
              </a:endParaRP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2E977475-3AB8-43E5-9EED-4D75CD0ACD20}"/>
                </a:ext>
              </a:extLst>
            </p:cNvPr>
            <p:cNvSpPr txBox="1"/>
            <p:nvPr/>
          </p:nvSpPr>
          <p:spPr>
            <a:xfrm>
              <a:off x="1665342" y="2771666"/>
              <a:ext cx="3898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ym typeface="Symbol"/>
                </a:rPr>
                <a:t>RD</a:t>
              </a:r>
              <a:endParaRPr lang="en-US" sz="2000" b="1" dirty="0">
                <a:sym typeface="Symbol"/>
              </a:endParaRPr>
            </a:p>
          </p:txBody>
        </p:sp>
      </p:grpSp>
      <p:pic>
        <p:nvPicPr>
          <p:cNvPr id="282" name="Picture 1">
            <a:extLst>
              <a:ext uri="{FF2B5EF4-FFF2-40B4-BE49-F238E27FC236}">
                <a16:creationId xmlns:a16="http://schemas.microsoft.com/office/drawing/2014/main" id="{DB8D45F7-304D-4CCC-874C-130EE4A23C85}"/>
              </a:ext>
            </a:extLst>
          </p:cNvPr>
          <p:cNvPicPr>
            <a:picLocks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8"/>
          <a:stretch/>
        </p:blipFill>
        <p:spPr>
          <a:xfrm>
            <a:off x="15871900" y="29186459"/>
            <a:ext cx="5540400" cy="2520000"/>
          </a:xfrm>
          <a:prstGeom prst="rect">
            <a:avLst/>
          </a:prstGeom>
        </p:spPr>
      </p:pic>
      <p:pic>
        <p:nvPicPr>
          <p:cNvPr id="283" name="Picture 1">
            <a:extLst>
              <a:ext uri="{FF2B5EF4-FFF2-40B4-BE49-F238E27FC236}">
                <a16:creationId xmlns:a16="http://schemas.microsoft.com/office/drawing/2014/main" id="{D9DA127C-EEDB-40C7-9F91-04D8B07DEFDB}"/>
              </a:ext>
            </a:extLst>
          </p:cNvPr>
          <p:cNvPicPr>
            <a:picLocks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4"/>
          <a:stretch/>
        </p:blipFill>
        <p:spPr>
          <a:xfrm>
            <a:off x="21797345" y="29166340"/>
            <a:ext cx="5540400" cy="2520000"/>
          </a:xfrm>
          <a:prstGeom prst="rect">
            <a:avLst/>
          </a:prstGeom>
        </p:spPr>
      </p:pic>
      <p:pic>
        <p:nvPicPr>
          <p:cNvPr id="284" name="Picture 1">
            <a:extLst>
              <a:ext uri="{FF2B5EF4-FFF2-40B4-BE49-F238E27FC236}">
                <a16:creationId xmlns:a16="http://schemas.microsoft.com/office/drawing/2014/main" id="{69F8DDE9-ECBA-4F36-8BBC-0411E2D4DF40}"/>
              </a:ext>
            </a:extLst>
          </p:cNvPr>
          <p:cNvPicPr>
            <a:picLocks/>
          </p:cNvPicPr>
          <p:nvPr/>
        </p:nvPicPr>
        <p:blipFill rotWithShape="1">
          <a:blip r:embed="rId22"/>
          <a:srcRect b="6551"/>
          <a:stretch/>
        </p:blipFill>
        <p:spPr>
          <a:xfrm>
            <a:off x="15914448" y="32210412"/>
            <a:ext cx="5540400" cy="2520000"/>
          </a:xfrm>
          <a:prstGeom prst="rect">
            <a:avLst/>
          </a:prstGeom>
        </p:spPr>
      </p:pic>
      <p:pic>
        <p:nvPicPr>
          <p:cNvPr id="2" name="그림 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022" y="26162506"/>
            <a:ext cx="5540400" cy="25200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0663" y="26162506"/>
            <a:ext cx="5540400" cy="25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036" y="41685205"/>
            <a:ext cx="4028295" cy="609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smtClean="0"/>
              <a:t>2020 IDEC</a:t>
            </a:r>
            <a:r>
              <a:rPr lang="ko-KR" altLang="en-US" sz="3000" b="1" smtClean="0"/>
              <a:t> </a:t>
            </a:r>
            <a:r>
              <a:rPr lang="en-US" altLang="ko-KR" sz="3000" b="1" smtClean="0"/>
              <a:t>Congress CDC</a:t>
            </a:r>
            <a:endParaRPr lang="ko-KR" altLang="en-US" sz="3000"/>
          </a:p>
        </p:txBody>
      </p:sp>
      <p:sp>
        <p:nvSpPr>
          <p:cNvPr id="144" name="사각형: 둥근 모서리 111">
            <a:extLst>
              <a:ext uri="{FF2B5EF4-FFF2-40B4-BE49-F238E27FC236}">
                <a16:creationId xmlns:a16="http://schemas.microsoft.com/office/drawing/2014/main" id="{EC68EEE8-34F2-4BE5-9762-CD78401C4FEC}"/>
              </a:ext>
            </a:extLst>
          </p:cNvPr>
          <p:cNvSpPr/>
          <p:nvPr/>
        </p:nvSpPr>
        <p:spPr>
          <a:xfrm>
            <a:off x="15634832" y="23986690"/>
            <a:ext cx="12151974" cy="858274"/>
          </a:xfrm>
          <a:prstGeom prst="roundRect">
            <a:avLst/>
          </a:prstGeom>
          <a:solidFill>
            <a:srgbClr val="B4DE8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Measurement</a:t>
            </a:r>
            <a:endParaRPr lang="ko-KR" altLang="en-US" sz="5400" dirty="0"/>
          </a:p>
        </p:txBody>
      </p:sp>
      <p:pic>
        <p:nvPicPr>
          <p:cNvPr id="149" name="그림 14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50452" y="21065042"/>
            <a:ext cx="4638758" cy="1556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3608" y="22812156"/>
            <a:ext cx="4381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mtClean="0"/>
              <a:t>Intra-bank AND operation</a:t>
            </a:r>
          </a:p>
          <a:p>
            <a:endParaRPr lang="en-US" altLang="ko-KR" sz="2400"/>
          </a:p>
          <a:p>
            <a:r>
              <a:rPr lang="en-US" altLang="ko-KR" sz="2400" smtClean="0"/>
              <a:t>: Spend many cycles and energy</a:t>
            </a:r>
            <a:endParaRPr lang="ko-KR" altLang="en-US" sz="2400"/>
          </a:p>
        </p:txBody>
      </p:sp>
      <p:sp>
        <p:nvSpPr>
          <p:cNvPr id="150" name="TextBox 149"/>
          <p:cNvSpPr txBox="1"/>
          <p:nvPr/>
        </p:nvSpPr>
        <p:spPr>
          <a:xfrm>
            <a:off x="15787217" y="35372006"/>
            <a:ext cx="11626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mtClean="0"/>
              <a:t>Measured at TT corner condition and 60,80,100Mhz, we got retention time : 1 second</a:t>
            </a:r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413921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2274</TotalTime>
  <Words>281</Words>
  <Application>Microsoft Office PowerPoint</Application>
  <PresentationFormat>사용자 지정</PresentationFormat>
  <Paragraphs>105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Symbol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jiyong</cp:lastModifiedBy>
  <cp:revision>41</cp:revision>
  <dcterms:created xsi:type="dcterms:W3CDTF">2018-03-08T06:02:33Z</dcterms:created>
  <dcterms:modified xsi:type="dcterms:W3CDTF">2020-06-19T05:41:10Z</dcterms:modified>
</cp:coreProperties>
</file>